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9" r:id="rId12"/>
    <p:sldId id="264" r:id="rId13"/>
    <p:sldId id="266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2023.4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en-US" sz="28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 News</a:t>
            </a:r>
            <a:endParaRPr lang="en-US" sz="54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3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ABP-integrated desktop application for ABP developers.</a:t>
            </a: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Q3 of 2023.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Initial Features: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solutions &amp;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/uninstall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and used modules in a high-level view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monolith-modular and microservice solution structures easier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multi-application / microservice solutions easily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Kubernetes-integrated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development environment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Microservice Development with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F7EA5-5589-05EB-2726-E4C863A3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7" y="2473630"/>
            <a:ext cx="7476241" cy="4217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44AB0-714F-CE2B-D4F9-8938C6873AB2}"/>
              </a:ext>
            </a:extLst>
          </p:cNvPr>
          <p:cNvSpPr txBox="1"/>
          <p:nvPr/>
        </p:nvSpPr>
        <p:spPr>
          <a:xfrm>
            <a:off x="758687" y="1789771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i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3200" i="1" u="sng" dirty="0">
                <a:solidFill>
                  <a:schemeClr val="accent1"/>
                </a:solidFill>
              </a:rPr>
              <a:t>abp.io/</a:t>
            </a:r>
            <a:r>
              <a:rPr lang="en-US" sz="3200" b="1" i="1" u="sng" dirty="0">
                <a:solidFill>
                  <a:schemeClr val="accent1"/>
                </a:solidFill>
              </a:rPr>
              <a:t>talks/</a:t>
            </a:r>
            <a:r>
              <a:rPr lang="en-US" sz="3200" b="1" i="1" u="sng" dirty="0" err="1">
                <a:solidFill>
                  <a:schemeClr val="accent1"/>
                </a:solidFill>
              </a:rPr>
              <a:t>kube</a:t>
            </a:r>
            <a:r>
              <a:rPr lang="en-US" sz="3200" b="1" i="1" u="sng" dirty="0">
                <a:solidFill>
                  <a:schemeClr val="accent1"/>
                </a:solidFill>
              </a:rPr>
              <a:t>-dev</a:t>
            </a:r>
            <a:r>
              <a:rPr lang="tr-TR" sz="3200" b="1" i="1" u="sng" dirty="0">
                <a:solidFill>
                  <a:schemeClr val="accent1"/>
                </a:solidFill>
              </a:rPr>
              <a:t> </a:t>
            </a:r>
            <a:endParaRPr lang="en-US" sz="3200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8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(Light)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2B2C31-361A-A737-3270-6E39C697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70" y="1689903"/>
            <a:ext cx="7204459" cy="48029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8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(Dark)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B60DD1-34DE-5D64-F11A-7A439091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59" y="1690688"/>
            <a:ext cx="7203281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9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(Alternative)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1DC1A0-D402-5860-9102-47CD7636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60" y="1690688"/>
            <a:ext cx="7203280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are coming with </a:t>
            </a:r>
            <a:r>
              <a:rPr lang="tr-TR" sz="40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</a:t>
            </a:r>
            <a:endParaRPr lang="en-US" sz="40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June 06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Imaging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1038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compressing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Imagesharp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MagickNet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providers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action filter integration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08977-854B-FFC3-8B7D-5B82F9CF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0" y="1825625"/>
            <a:ext cx="5254268" cy="25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Services (Abstractions)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D2895-B9E3-8B73-A509-3E132B5E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56610" cy="3930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15C36-A45E-EB4B-1B8B-7B0D387C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97" y="1690688"/>
            <a:ext cx="5528295" cy="39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ASP.NET Core Action Filters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ADF2B-BD96-50E9-2611-C55F598C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96250" cy="40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 Attribute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Explicitly allow the scripts to be executed in your application.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Disallow all others to prevent XSS attacks.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5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Listening to Distributed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ED838-5F89-1E1E-06C7-17102537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227903" cy="47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LocalEventHandlerOrder Attribute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B9ED1-1929-5FAB-ED1E-5724AAEF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866900"/>
            <a:ext cx="11058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CLI: switch-to-local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3785D-4B1C-F19C-0755-DC5B9C42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778654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9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197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Euclid Circular B</vt:lpstr>
      <vt:lpstr>Office Theme</vt:lpstr>
      <vt:lpstr>ABP Community Talks 2023.4</vt:lpstr>
      <vt:lpstr>What are coming with ABP v7.3</vt:lpstr>
      <vt:lpstr>ABP Framework: Imaging </vt:lpstr>
      <vt:lpstr>Imaging: Services (Abstractions)</vt:lpstr>
      <vt:lpstr>Imaging: ASP.NET Core Action Filters</vt:lpstr>
      <vt:lpstr>Script Nonce Attribute</vt:lpstr>
      <vt:lpstr>Listening to Distributed Events</vt:lpstr>
      <vt:lpstr>LocalEventHandlerOrder Attribute</vt:lpstr>
      <vt:lpstr>ABP CLI: switch-to-local</vt:lpstr>
      <vt:lpstr>ABP Commercial News</vt:lpstr>
      <vt:lpstr>The ABP Studio</vt:lpstr>
      <vt:lpstr>Kubernetes Integrated Microservice Development with ABP Studio</vt:lpstr>
      <vt:lpstr>LeptonX: The New Login Page (Light)</vt:lpstr>
      <vt:lpstr>LeptonX: The New Login Page (Dark)</vt:lpstr>
      <vt:lpstr>LeptonX: The New Login Page (Alternative)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16</cp:revision>
  <dcterms:created xsi:type="dcterms:W3CDTF">2022-02-27T10:42:11Z</dcterms:created>
  <dcterms:modified xsi:type="dcterms:W3CDTF">2023-05-28T11:46:12Z</dcterms:modified>
</cp:coreProperties>
</file>