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291" r:id="rId5"/>
    <p:sldId id="306" r:id="rId6"/>
    <p:sldId id="307" r:id="rId7"/>
    <p:sldId id="295" r:id="rId8"/>
    <p:sldId id="308" r:id="rId9"/>
    <p:sldId id="309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289" r:id="rId21"/>
    <p:sldId id="2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3" y="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lilibrahimkalkan.com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Dealing with Concurrency / Multi-Threading in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  <a:p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Sharing State Between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657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threads in a process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same application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while accessing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shared state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/variable/field.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exclusive locks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regulate concurrent access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80E134-2315-442C-D3DC-DA11CFC7D305}"/>
              </a:ext>
            </a:extLst>
          </p:cNvPr>
          <p:cNvSpPr txBox="1">
            <a:spLocks/>
          </p:cNvSpPr>
          <p:nvPr/>
        </p:nvSpPr>
        <p:spPr>
          <a:xfrm>
            <a:off x="838200" y="3473080"/>
            <a:ext cx="10515600" cy="2959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880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93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Monitor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AAF4D9-010F-5C25-5D63-241F90ED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75" y="1690688"/>
            <a:ext cx="2347678" cy="1487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1B1769-7F0F-5576-A76D-1FC037B36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405" y="1690688"/>
            <a:ext cx="3889395" cy="294281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A26533-BDBA-7D41-35BD-E75EB415C59A}"/>
              </a:ext>
            </a:extLst>
          </p:cNvPr>
          <p:cNvCxnSpPr>
            <a:cxnSpLocks/>
          </p:cNvCxnSpPr>
          <p:nvPr/>
        </p:nvCxnSpPr>
        <p:spPr>
          <a:xfrm>
            <a:off x="3580263" y="1942231"/>
            <a:ext cx="3361898" cy="0"/>
          </a:xfrm>
          <a:prstGeom prst="straightConnector1">
            <a:avLst/>
          </a:prstGeom>
          <a:ln w="889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C218BF1-D621-2C2A-0ADC-CAE25B75E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75" y="3616657"/>
            <a:ext cx="6572871" cy="2692594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Enter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</a:t>
            </a:r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TryEnter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Exit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Wait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Pulse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</a:t>
            </a:r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PulseAll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70262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Producer-Consumer Pattern</a:t>
            </a:r>
          </a:p>
        </p:txBody>
      </p:sp>
      <p:pic>
        <p:nvPicPr>
          <p:cNvPr id="1028" name="Picture 4" descr="Javanotes 7.0, Section 12.3 -- Threads and Parallel Processing">
            <a:extLst>
              <a:ext uri="{FF2B5EF4-FFF2-40B4-BE49-F238E27FC236}">
                <a16:creationId xmlns:a16="http://schemas.microsoft.com/office/drawing/2014/main" id="{80C9A4B0-9056-D3E4-1448-5B6033715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806" y="1825625"/>
            <a:ext cx="5943628" cy="245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4E443C-C3FD-F0CD-E207-F368DADF1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660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One or multiple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threads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 items to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One or multiple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consumer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threads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 items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removes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from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 is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exclusively accessed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by all threads.</a:t>
            </a:r>
          </a:p>
        </p:txBody>
      </p:sp>
    </p:spTree>
    <p:extLst>
      <p:ext uri="{BB962C8B-B14F-4D97-AF65-F5344CB8AC3E}">
        <p14:creationId xmlns:p14="http://schemas.microsoft.com/office/powerpoint/2010/main" val="909213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50564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36238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5058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240347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60477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30902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0733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Executing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parts 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your application code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simultaneously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958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This Presentation</a:t>
            </a:r>
          </a:p>
          <a:p>
            <a:pPr marL="0" indent="0">
              <a:buNone/>
            </a:pP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Contact Me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Home: 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https://halilibrahimkalkan.com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@hikalkan | Twitter: @hibrahimkalkan</a:t>
            </a: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</a:t>
            </a:r>
          </a:p>
          <a:p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85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8085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Utilizing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power of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multi-core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processors by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parallelizing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CPU-bound tasks.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Responding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clients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concurrently.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long tasks in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increase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responsiveness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B2950FD-E99B-FC4D-1938-A2A38670FEB2}"/>
              </a:ext>
            </a:extLst>
          </p:cNvPr>
          <p:cNvSpPr/>
          <p:nvPr/>
        </p:nvSpPr>
        <p:spPr>
          <a:xfrm>
            <a:off x="10421538" y="2513754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Core / Process Execution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747876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90454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833817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76395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918972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961550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1004913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1047491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65B12-EFC6-F5B8-9550-72B5021E8C75}"/>
              </a:ext>
            </a:extLst>
          </p:cNvPr>
          <p:cNvSpPr txBox="1"/>
          <p:nvPr/>
        </p:nvSpPr>
        <p:spPr>
          <a:xfrm>
            <a:off x="10332694" y="3430774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75593-C895-3156-0875-64AB81124BED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10644639" y="3088788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D85698-E94F-E4E4-4307-AC963E19B7DE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9293463" y="3630829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EEC8CFB-457F-43B4-B695-A7E403956508}"/>
              </a:ext>
            </a:extLst>
          </p:cNvPr>
          <p:cNvSpPr txBox="1"/>
          <p:nvPr/>
        </p:nvSpPr>
        <p:spPr>
          <a:xfrm>
            <a:off x="7478763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</a:t>
            </a:r>
            <a:endParaRPr lang="en-US" b="1" u="sng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18C573F-71AF-ACEF-C6BD-9036F9CE6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41" y="2481821"/>
            <a:ext cx="3153554" cy="303499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3B2E546-9834-A082-D28C-F9F099F01EC6}"/>
              </a:ext>
            </a:extLst>
          </p:cNvPr>
          <p:cNvSpPr/>
          <p:nvPr/>
        </p:nvSpPr>
        <p:spPr>
          <a:xfrm>
            <a:off x="4112782" y="2439984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1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A32878E-1EC8-317B-4619-0A20400C48A7}"/>
              </a:ext>
            </a:extLst>
          </p:cNvPr>
          <p:cNvSpPr/>
          <p:nvPr/>
        </p:nvSpPr>
        <p:spPr>
          <a:xfrm>
            <a:off x="4112781" y="28196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2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B0B0C8-5D11-7360-5891-883E8B315E5B}"/>
              </a:ext>
            </a:extLst>
          </p:cNvPr>
          <p:cNvSpPr/>
          <p:nvPr/>
        </p:nvSpPr>
        <p:spPr>
          <a:xfrm>
            <a:off x="4117737" y="3189410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3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5FF1370-80EA-8ABD-97B2-DE2BFFEC6943}"/>
              </a:ext>
            </a:extLst>
          </p:cNvPr>
          <p:cNvSpPr/>
          <p:nvPr/>
        </p:nvSpPr>
        <p:spPr>
          <a:xfrm>
            <a:off x="4117736" y="3540809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4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87D61D-9499-A692-846D-621E29DE65E3}"/>
              </a:ext>
            </a:extLst>
          </p:cNvPr>
          <p:cNvSpPr/>
          <p:nvPr/>
        </p:nvSpPr>
        <p:spPr>
          <a:xfrm>
            <a:off x="4107827" y="38521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5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109B62F-4DFB-8F8A-F74A-847131972725}"/>
              </a:ext>
            </a:extLst>
          </p:cNvPr>
          <p:cNvSpPr/>
          <p:nvPr/>
        </p:nvSpPr>
        <p:spPr>
          <a:xfrm>
            <a:off x="4107826" y="4231838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6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B969A9-953F-98E4-79DC-984B7F8C6E23}"/>
              </a:ext>
            </a:extLst>
          </p:cNvPr>
          <p:cNvSpPr/>
          <p:nvPr/>
        </p:nvSpPr>
        <p:spPr>
          <a:xfrm>
            <a:off x="4112782" y="4601587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7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C54CE0-5FA6-0ACC-4223-AD456BA58A2A}"/>
              </a:ext>
            </a:extLst>
          </p:cNvPr>
          <p:cNvSpPr/>
          <p:nvPr/>
        </p:nvSpPr>
        <p:spPr>
          <a:xfrm>
            <a:off x="4112781" y="4952986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8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FF67EC-81EC-9AC6-815D-A7BA1AB1351D}"/>
              </a:ext>
            </a:extLst>
          </p:cNvPr>
          <p:cNvSpPr txBox="1"/>
          <p:nvPr/>
        </p:nvSpPr>
        <p:spPr>
          <a:xfrm>
            <a:off x="687950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SOURCE CODE</a:t>
            </a:r>
            <a:endParaRPr lang="en-US" b="1" u="sng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8B2638-CD8D-424A-EA35-2DF6A59A322D}"/>
              </a:ext>
            </a:extLst>
          </p:cNvPr>
          <p:cNvCxnSpPr>
            <a:cxnSpLocks/>
            <a:stCxn id="52" idx="1"/>
            <a:endCxn id="63" idx="3"/>
          </p:cNvCxnSpPr>
          <p:nvPr/>
        </p:nvCxnSpPr>
        <p:spPr>
          <a:xfrm flipH="1">
            <a:off x="4018795" y="2200066"/>
            <a:ext cx="3459968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E3D525A-A503-F13E-792F-7BAE4352993D}"/>
              </a:ext>
            </a:extLst>
          </p:cNvPr>
          <p:cNvSpPr txBox="1"/>
          <p:nvPr/>
        </p:nvSpPr>
        <p:spPr>
          <a:xfrm>
            <a:off x="4089787" y="2198966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chemeClr val="accent3"/>
                </a:solidFill>
              </a:rPr>
              <a:t>EXECUTE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25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Single-Core / Single-Processing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673541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16118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759482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02059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844637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887215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930578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973156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C905F6-3206-EABE-1B5C-FDC278BA0FEA}"/>
              </a:ext>
            </a:extLst>
          </p:cNvPr>
          <p:cNvSpPr/>
          <p:nvPr/>
        </p:nvSpPr>
        <p:spPr>
          <a:xfrm>
            <a:off x="149575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DBF36-8DD0-A03D-CBF5-433C383E0220}"/>
              </a:ext>
            </a:extLst>
          </p:cNvPr>
          <p:cNvSpPr/>
          <p:nvPr/>
        </p:nvSpPr>
        <p:spPr>
          <a:xfrm>
            <a:off x="192153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BE6FBC-2CEC-ED50-C006-5D1DCA0F9B45}"/>
              </a:ext>
            </a:extLst>
          </p:cNvPr>
          <p:cNvSpPr/>
          <p:nvPr/>
        </p:nvSpPr>
        <p:spPr>
          <a:xfrm>
            <a:off x="235516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827F5F-D028-628F-3D43-35662355E4EE}"/>
              </a:ext>
            </a:extLst>
          </p:cNvPr>
          <p:cNvSpPr/>
          <p:nvPr/>
        </p:nvSpPr>
        <p:spPr>
          <a:xfrm>
            <a:off x="278094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2D6099-FA6C-E845-668B-44EB35FE3D49}"/>
              </a:ext>
            </a:extLst>
          </p:cNvPr>
          <p:cNvSpPr/>
          <p:nvPr/>
        </p:nvSpPr>
        <p:spPr>
          <a:xfrm>
            <a:off x="320672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4157-55DC-8635-9830-43611AC7FBDF}"/>
              </a:ext>
            </a:extLst>
          </p:cNvPr>
          <p:cNvSpPr/>
          <p:nvPr/>
        </p:nvSpPr>
        <p:spPr>
          <a:xfrm>
            <a:off x="363250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6A895B-152E-7552-812F-E69D7BF1FFE3}"/>
              </a:ext>
            </a:extLst>
          </p:cNvPr>
          <p:cNvSpPr/>
          <p:nvPr/>
        </p:nvSpPr>
        <p:spPr>
          <a:xfrm>
            <a:off x="406613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E2FE1B-F3EF-4FD3-3BE1-159779DCD0AD}"/>
              </a:ext>
            </a:extLst>
          </p:cNvPr>
          <p:cNvSpPr/>
          <p:nvPr/>
        </p:nvSpPr>
        <p:spPr>
          <a:xfrm>
            <a:off x="449191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8CE6E-E62F-B645-EFE2-069821227994}"/>
              </a:ext>
            </a:extLst>
          </p:cNvPr>
          <p:cNvSpPr/>
          <p:nvPr/>
        </p:nvSpPr>
        <p:spPr>
          <a:xfrm>
            <a:off x="8628788" y="4694552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5FE589-2821-BD96-96AD-848CBA033484}"/>
              </a:ext>
            </a:extLst>
          </p:cNvPr>
          <p:cNvSpPr/>
          <p:nvPr/>
        </p:nvSpPr>
        <p:spPr>
          <a:xfrm>
            <a:off x="5686013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932C5-98CA-696F-1F2C-72EA153126CD}"/>
              </a:ext>
            </a:extLst>
          </p:cNvPr>
          <p:cNvSpPr/>
          <p:nvPr/>
        </p:nvSpPr>
        <p:spPr>
          <a:xfrm>
            <a:off x="6111791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2E894-83B8-EEE9-800E-CB4203AD8890}"/>
              </a:ext>
            </a:extLst>
          </p:cNvPr>
          <p:cNvSpPr/>
          <p:nvPr/>
        </p:nvSpPr>
        <p:spPr>
          <a:xfrm>
            <a:off x="6545423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DAD02-0263-38A7-8BCD-B21B5BFEB91B}"/>
              </a:ext>
            </a:extLst>
          </p:cNvPr>
          <p:cNvSpPr/>
          <p:nvPr/>
        </p:nvSpPr>
        <p:spPr>
          <a:xfrm>
            <a:off x="6971201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34C9D-D81B-9277-2036-974C1C63DB56}"/>
              </a:ext>
            </a:extLst>
          </p:cNvPr>
          <p:cNvSpPr/>
          <p:nvPr/>
        </p:nvSpPr>
        <p:spPr>
          <a:xfrm>
            <a:off x="7396979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37485B-2725-64D8-3D4D-BFCD4574E712}"/>
              </a:ext>
            </a:extLst>
          </p:cNvPr>
          <p:cNvSpPr/>
          <p:nvPr/>
        </p:nvSpPr>
        <p:spPr>
          <a:xfrm>
            <a:off x="782275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315C02-0415-7153-BF65-17C10DF27499}"/>
              </a:ext>
            </a:extLst>
          </p:cNvPr>
          <p:cNvSpPr/>
          <p:nvPr/>
        </p:nvSpPr>
        <p:spPr>
          <a:xfrm>
            <a:off x="8256389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F313D7-263C-D722-4482-09CBA0A4BFF0}"/>
              </a:ext>
            </a:extLst>
          </p:cNvPr>
          <p:cNvSpPr/>
          <p:nvPr/>
        </p:nvSpPr>
        <p:spPr>
          <a:xfrm>
            <a:off x="868216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FDCD7F-6D9D-5AEA-5E54-94E7B64AA0B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8851889" y="5269586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A37CD-BF9A-B079-F211-36888D0CFA39}"/>
              </a:ext>
            </a:extLst>
          </p:cNvPr>
          <p:cNvSpPr/>
          <p:nvPr/>
        </p:nvSpPr>
        <p:spPr>
          <a:xfrm>
            <a:off x="2256227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106D6-E061-34E2-0EAD-F4B53E93C1E9}"/>
              </a:ext>
            </a:extLst>
          </p:cNvPr>
          <p:cNvSpPr/>
          <p:nvPr/>
        </p:nvSpPr>
        <p:spPr>
          <a:xfrm>
            <a:off x="2682005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B779BC-AA9B-AD72-09A0-E75DE0718DA7}"/>
              </a:ext>
            </a:extLst>
          </p:cNvPr>
          <p:cNvSpPr/>
          <p:nvPr/>
        </p:nvSpPr>
        <p:spPr>
          <a:xfrm>
            <a:off x="3115637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F02BB3-23D7-65B0-920E-0AE1AE854B1C}"/>
              </a:ext>
            </a:extLst>
          </p:cNvPr>
          <p:cNvSpPr/>
          <p:nvPr/>
        </p:nvSpPr>
        <p:spPr>
          <a:xfrm>
            <a:off x="3541415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FBD593-0260-CBA7-08F5-7FC8A18AA771}"/>
              </a:ext>
            </a:extLst>
          </p:cNvPr>
          <p:cNvSpPr/>
          <p:nvPr/>
        </p:nvSpPr>
        <p:spPr>
          <a:xfrm>
            <a:off x="3967193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F2F909-B412-BE40-FD66-531E9F62A1E9}"/>
              </a:ext>
            </a:extLst>
          </p:cNvPr>
          <p:cNvSpPr/>
          <p:nvPr/>
        </p:nvSpPr>
        <p:spPr>
          <a:xfrm>
            <a:off x="4392971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DCDDF4-1976-C110-3DD9-948105895093}"/>
              </a:ext>
            </a:extLst>
          </p:cNvPr>
          <p:cNvSpPr/>
          <p:nvPr/>
        </p:nvSpPr>
        <p:spPr>
          <a:xfrm>
            <a:off x="4826603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66960C-211A-1641-5E01-63819BF6F47A}"/>
              </a:ext>
            </a:extLst>
          </p:cNvPr>
          <p:cNvSpPr/>
          <p:nvPr/>
        </p:nvSpPr>
        <p:spPr>
          <a:xfrm>
            <a:off x="5252381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5ECF5-2F1F-DBD7-BBEA-F8210DD9DBE8}"/>
              </a:ext>
            </a:extLst>
          </p:cNvPr>
          <p:cNvSpPr txBox="1"/>
          <p:nvPr/>
        </p:nvSpPr>
        <p:spPr>
          <a:xfrm>
            <a:off x="6793542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B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EFE96-9A59-333C-9F94-BFEF659E6F74}"/>
              </a:ext>
            </a:extLst>
          </p:cNvPr>
          <p:cNvSpPr txBox="1"/>
          <p:nvPr/>
        </p:nvSpPr>
        <p:spPr>
          <a:xfrm>
            <a:off x="1450214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A</a:t>
            </a:r>
            <a:endParaRPr lang="en-US" b="1" u="s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251FFC-52FB-E27A-0ECC-3AF5ED1DEA98}"/>
              </a:ext>
            </a:extLst>
          </p:cNvPr>
          <p:cNvCxnSpPr/>
          <p:nvPr/>
        </p:nvCxnSpPr>
        <p:spPr>
          <a:xfrm flipH="1">
            <a:off x="7495880" y="3110845"/>
            <a:ext cx="433632" cy="117835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8F7496-799D-2956-8781-5203F77119C8}"/>
              </a:ext>
            </a:extLst>
          </p:cNvPr>
          <p:cNvCxnSpPr>
            <a:cxnSpLocks/>
          </p:cNvCxnSpPr>
          <p:nvPr/>
        </p:nvCxnSpPr>
        <p:spPr>
          <a:xfrm>
            <a:off x="3066166" y="3081142"/>
            <a:ext cx="809940" cy="1216059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B64B05-4B5E-44C7-2331-3CCC5CBCD40B}"/>
              </a:ext>
            </a:extLst>
          </p:cNvPr>
          <p:cNvSpPr txBox="1"/>
          <p:nvPr/>
        </p:nvSpPr>
        <p:spPr>
          <a:xfrm>
            <a:off x="7767108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98102D-339D-AF85-AD11-2D4148784104}"/>
              </a:ext>
            </a:extLst>
          </p:cNvPr>
          <p:cNvSpPr txBox="1"/>
          <p:nvPr/>
        </p:nvSpPr>
        <p:spPr>
          <a:xfrm>
            <a:off x="3509663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3F4AC-632A-7EC0-6D17-AD78D1F01EF8}"/>
              </a:ext>
            </a:extLst>
          </p:cNvPr>
          <p:cNvSpPr txBox="1"/>
          <p:nvPr/>
        </p:nvSpPr>
        <p:spPr>
          <a:xfrm>
            <a:off x="8539944" y="5611572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2607BC-D459-43BE-3E7A-8AE436FC41F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500713" y="5811627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10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Single-Core / Multi-Processing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673541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16118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759482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02059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844637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887215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930578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973156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C905F6-3206-EABE-1B5C-FDC278BA0FEA}"/>
              </a:ext>
            </a:extLst>
          </p:cNvPr>
          <p:cNvSpPr/>
          <p:nvPr/>
        </p:nvSpPr>
        <p:spPr>
          <a:xfrm>
            <a:off x="149575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DBF36-8DD0-A03D-CBF5-433C383E0220}"/>
              </a:ext>
            </a:extLst>
          </p:cNvPr>
          <p:cNvSpPr/>
          <p:nvPr/>
        </p:nvSpPr>
        <p:spPr>
          <a:xfrm>
            <a:off x="192153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BE6FBC-2CEC-ED50-C006-5D1DCA0F9B45}"/>
              </a:ext>
            </a:extLst>
          </p:cNvPr>
          <p:cNvSpPr/>
          <p:nvPr/>
        </p:nvSpPr>
        <p:spPr>
          <a:xfrm>
            <a:off x="235516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827F5F-D028-628F-3D43-35662355E4EE}"/>
              </a:ext>
            </a:extLst>
          </p:cNvPr>
          <p:cNvSpPr/>
          <p:nvPr/>
        </p:nvSpPr>
        <p:spPr>
          <a:xfrm>
            <a:off x="278094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2D6099-FA6C-E845-668B-44EB35FE3D49}"/>
              </a:ext>
            </a:extLst>
          </p:cNvPr>
          <p:cNvSpPr/>
          <p:nvPr/>
        </p:nvSpPr>
        <p:spPr>
          <a:xfrm>
            <a:off x="320672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4157-55DC-8635-9830-43611AC7FBDF}"/>
              </a:ext>
            </a:extLst>
          </p:cNvPr>
          <p:cNvSpPr/>
          <p:nvPr/>
        </p:nvSpPr>
        <p:spPr>
          <a:xfrm>
            <a:off x="363250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6A895B-152E-7552-812F-E69D7BF1FFE3}"/>
              </a:ext>
            </a:extLst>
          </p:cNvPr>
          <p:cNvSpPr/>
          <p:nvPr/>
        </p:nvSpPr>
        <p:spPr>
          <a:xfrm>
            <a:off x="406613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E2FE1B-F3EF-4FD3-3BE1-159779DCD0AD}"/>
              </a:ext>
            </a:extLst>
          </p:cNvPr>
          <p:cNvSpPr/>
          <p:nvPr/>
        </p:nvSpPr>
        <p:spPr>
          <a:xfrm>
            <a:off x="449191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8CE6E-E62F-B645-EFE2-069821227994}"/>
              </a:ext>
            </a:extLst>
          </p:cNvPr>
          <p:cNvSpPr/>
          <p:nvPr/>
        </p:nvSpPr>
        <p:spPr>
          <a:xfrm>
            <a:off x="8628788" y="4694552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5FE589-2821-BD96-96AD-848CBA033484}"/>
              </a:ext>
            </a:extLst>
          </p:cNvPr>
          <p:cNvSpPr/>
          <p:nvPr/>
        </p:nvSpPr>
        <p:spPr>
          <a:xfrm>
            <a:off x="279245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932C5-98CA-696F-1F2C-72EA153126CD}"/>
              </a:ext>
            </a:extLst>
          </p:cNvPr>
          <p:cNvSpPr/>
          <p:nvPr/>
        </p:nvSpPr>
        <p:spPr>
          <a:xfrm>
            <a:off x="318967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2E894-83B8-EEE9-800E-CB4203AD8890}"/>
              </a:ext>
            </a:extLst>
          </p:cNvPr>
          <p:cNvSpPr/>
          <p:nvPr/>
        </p:nvSpPr>
        <p:spPr>
          <a:xfrm>
            <a:off x="4358171" y="4751115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DAD02-0263-38A7-8BCD-B21B5BFEB91B}"/>
              </a:ext>
            </a:extLst>
          </p:cNvPr>
          <p:cNvSpPr/>
          <p:nvPr/>
        </p:nvSpPr>
        <p:spPr>
          <a:xfrm>
            <a:off x="591459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34C9D-D81B-9277-2036-974C1C63DB56}"/>
              </a:ext>
            </a:extLst>
          </p:cNvPr>
          <p:cNvSpPr/>
          <p:nvPr/>
        </p:nvSpPr>
        <p:spPr>
          <a:xfrm>
            <a:off x="670024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37485B-2725-64D8-3D4D-BFCD4574E712}"/>
              </a:ext>
            </a:extLst>
          </p:cNvPr>
          <p:cNvSpPr/>
          <p:nvPr/>
        </p:nvSpPr>
        <p:spPr>
          <a:xfrm>
            <a:off x="7093065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315C02-0415-7153-BF65-17C10DF27499}"/>
              </a:ext>
            </a:extLst>
          </p:cNvPr>
          <p:cNvSpPr/>
          <p:nvPr/>
        </p:nvSpPr>
        <p:spPr>
          <a:xfrm>
            <a:off x="7852982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F313D7-263C-D722-4482-09CBA0A4BFF0}"/>
              </a:ext>
            </a:extLst>
          </p:cNvPr>
          <p:cNvSpPr/>
          <p:nvPr/>
        </p:nvSpPr>
        <p:spPr>
          <a:xfrm>
            <a:off x="868216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FDCD7F-6D9D-5AEA-5E54-94E7B64AA0B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8851889" y="5269586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A37CD-BF9A-B079-F211-36888D0CFA39}"/>
              </a:ext>
            </a:extLst>
          </p:cNvPr>
          <p:cNvSpPr/>
          <p:nvPr/>
        </p:nvSpPr>
        <p:spPr>
          <a:xfrm>
            <a:off x="358539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106D6-E061-34E2-0EAD-F4B53E93C1E9}"/>
              </a:ext>
            </a:extLst>
          </p:cNvPr>
          <p:cNvSpPr/>
          <p:nvPr/>
        </p:nvSpPr>
        <p:spPr>
          <a:xfrm>
            <a:off x="396577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B779BC-AA9B-AD72-09A0-E75DE0718DA7}"/>
              </a:ext>
            </a:extLst>
          </p:cNvPr>
          <p:cNvSpPr/>
          <p:nvPr/>
        </p:nvSpPr>
        <p:spPr>
          <a:xfrm>
            <a:off x="473855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F02BB3-23D7-65B0-920E-0AE1AE854B1C}"/>
              </a:ext>
            </a:extLst>
          </p:cNvPr>
          <p:cNvSpPr/>
          <p:nvPr/>
        </p:nvSpPr>
        <p:spPr>
          <a:xfrm>
            <a:off x="5126455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FBD593-0260-CBA7-08F5-7FC8A18AA771}"/>
              </a:ext>
            </a:extLst>
          </p:cNvPr>
          <p:cNvSpPr/>
          <p:nvPr/>
        </p:nvSpPr>
        <p:spPr>
          <a:xfrm>
            <a:off x="5523669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F2F909-B412-BE40-FD66-531E9F62A1E9}"/>
              </a:ext>
            </a:extLst>
          </p:cNvPr>
          <p:cNvSpPr/>
          <p:nvPr/>
        </p:nvSpPr>
        <p:spPr>
          <a:xfrm>
            <a:off x="630742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DCDDF4-1976-C110-3DD9-948105895093}"/>
              </a:ext>
            </a:extLst>
          </p:cNvPr>
          <p:cNvSpPr/>
          <p:nvPr/>
        </p:nvSpPr>
        <p:spPr>
          <a:xfrm>
            <a:off x="7472601" y="4751115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66960C-211A-1641-5E01-63819BF6F47A}"/>
              </a:ext>
            </a:extLst>
          </p:cNvPr>
          <p:cNvSpPr/>
          <p:nvPr/>
        </p:nvSpPr>
        <p:spPr>
          <a:xfrm>
            <a:off x="8235966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5ECF5-2F1F-DBD7-BBEA-F8210DD9DBE8}"/>
              </a:ext>
            </a:extLst>
          </p:cNvPr>
          <p:cNvSpPr txBox="1"/>
          <p:nvPr/>
        </p:nvSpPr>
        <p:spPr>
          <a:xfrm>
            <a:off x="6793542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B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EFE96-9A59-333C-9F94-BFEF659E6F74}"/>
              </a:ext>
            </a:extLst>
          </p:cNvPr>
          <p:cNvSpPr txBox="1"/>
          <p:nvPr/>
        </p:nvSpPr>
        <p:spPr>
          <a:xfrm>
            <a:off x="1450214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A</a:t>
            </a:r>
            <a:endParaRPr lang="en-US" b="1" u="s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251FFC-52FB-E27A-0ECC-3AF5ED1DEA98}"/>
              </a:ext>
            </a:extLst>
          </p:cNvPr>
          <p:cNvCxnSpPr/>
          <p:nvPr/>
        </p:nvCxnSpPr>
        <p:spPr>
          <a:xfrm flipH="1">
            <a:off x="7495880" y="3110845"/>
            <a:ext cx="433632" cy="117835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8F7496-799D-2956-8781-5203F77119C8}"/>
              </a:ext>
            </a:extLst>
          </p:cNvPr>
          <p:cNvCxnSpPr>
            <a:cxnSpLocks/>
          </p:cNvCxnSpPr>
          <p:nvPr/>
        </p:nvCxnSpPr>
        <p:spPr>
          <a:xfrm>
            <a:off x="3066166" y="3081142"/>
            <a:ext cx="809940" cy="1216059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B64B05-4B5E-44C7-2331-3CCC5CBCD40B}"/>
              </a:ext>
            </a:extLst>
          </p:cNvPr>
          <p:cNvSpPr txBox="1"/>
          <p:nvPr/>
        </p:nvSpPr>
        <p:spPr>
          <a:xfrm>
            <a:off x="7767108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98102D-339D-AF85-AD11-2D4148784104}"/>
              </a:ext>
            </a:extLst>
          </p:cNvPr>
          <p:cNvSpPr txBox="1"/>
          <p:nvPr/>
        </p:nvSpPr>
        <p:spPr>
          <a:xfrm>
            <a:off x="3509663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3F4AC-632A-7EC0-6D17-AD78D1F01EF8}"/>
              </a:ext>
            </a:extLst>
          </p:cNvPr>
          <p:cNvSpPr txBox="1"/>
          <p:nvPr/>
        </p:nvSpPr>
        <p:spPr>
          <a:xfrm>
            <a:off x="8539944" y="5611572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2607BC-D459-43BE-3E7A-8AE436FC41F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500713" y="5811627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29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327EC-D21E-344E-C841-BEDC270B7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25337" cy="40344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9"/>
            <a:ext cx="5257800" cy="403448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6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8"/>
            <a:ext cx="5257800" cy="461584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1E595-3D05-22D6-EB9F-AA8D4FDED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01219" cy="461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7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Parameterized 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350" y="1690688"/>
            <a:ext cx="3736449" cy="474191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76572-96FB-8C39-87DA-72A522E9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584747" cy="474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7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377</Words>
  <Application>Microsoft Office PowerPoint</Application>
  <PresentationFormat>Widescreen</PresentationFormat>
  <Paragraphs>155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Euclid Circular B</vt:lpstr>
      <vt:lpstr>Office Theme</vt:lpstr>
      <vt:lpstr>Dealing with Concurrency / Multi-Threading in .NET</vt:lpstr>
      <vt:lpstr>What is Multi-Threading?</vt:lpstr>
      <vt:lpstr>Why Multi-Threading?</vt:lpstr>
      <vt:lpstr>Single Core / Process Execution</vt:lpstr>
      <vt:lpstr>Single-Core / Single-Processing</vt:lpstr>
      <vt:lpstr>Single-Core / Multi-Processing</vt:lpstr>
      <vt:lpstr>Thread: Start / Join</vt:lpstr>
      <vt:lpstr>Multiple Thread: Start / Join</vt:lpstr>
      <vt:lpstr>Parameterized Thread: Start / Join</vt:lpstr>
      <vt:lpstr>Sharing State Between Threads</vt:lpstr>
      <vt:lpstr>The Monitor Class</vt:lpstr>
      <vt:lpstr>Producer-Consumer Pattern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Thanks!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135</cp:revision>
  <dcterms:created xsi:type="dcterms:W3CDTF">2022-02-27T10:42:11Z</dcterms:created>
  <dcterms:modified xsi:type="dcterms:W3CDTF">2023-05-15T14:08:16Z</dcterms:modified>
</cp:coreProperties>
</file>