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310" r:id="rId4"/>
    <p:sldId id="316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55A3-E8B6-4E2E-973E-D00172CD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6CFB6-7A12-4FE5-AF7F-6BB23D9EA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79D2-7321-4DFF-AB75-170AC723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647B-139B-4DDA-9015-BA03A35F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80D2-9C4F-43A7-AA77-3948477A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0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B393-56BD-4803-8C87-591383F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8045-FB50-4C89-993A-5AFE828BC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2AF6-3A88-4930-B815-CA7D1C8D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59C42-DAC5-4385-9F63-96BDDD5C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A87F-9F20-40F7-B49E-8720FDBF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AE904-9EC7-4C4C-A4CA-2109C8FD2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A82D6-069D-4E3B-97EF-F20AD07D4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D1081-01C8-4BC8-8093-3F809A90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A3FA-F1C0-4D4E-B285-4E60CD13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1B47E-4AA8-4923-81E8-B3560BC2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8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7417-BB6E-49F1-AAB9-8416881A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09FA-13E0-473B-82E3-643AF2E49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1F30-A299-40E5-9B66-5F3F8B8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1A91-847E-44B4-B79D-A03E08E9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AA5CD-E2DA-4CAB-92C9-BAA17248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01C5-11BB-4352-8460-CF301F43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6C23-F5ED-40B4-9B42-26CE256B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9084-6A2B-44A7-8E73-53429F64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0ED2-0224-49F6-8B01-B2ABC277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A1135-FC53-4CD4-ABAA-6ABB7F6C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D3BD-03A8-44C3-8EC8-632739BE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0E62-CC34-4514-AFCF-AFBA7BC50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0367B-738D-4C9D-B3F3-9A6153F1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3FC12-D3C8-4D05-8C54-003CDD41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495D-3912-44AE-B3B1-375B8DEC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47A7B-7617-4995-B367-2A1D07E7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0058-FA89-4504-9E7C-AFBB27CD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FF2E4-A81F-46DC-8727-EBC3375B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99E6B-1EA7-46FD-8F1D-12BE9E6B6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5405F-2A5E-4634-81EF-79A7FC39A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FFD65-02E9-4F2E-8528-48906DF5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3CADF-4CDD-4A25-95F0-A3B109D3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496AA-9A9D-469A-87A6-E1131735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A9BDB-678F-4AA9-AFAA-C0AAFB3C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C6A4-C874-44D0-B7EF-7A932BA7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273DC-38E7-4FE0-A4BE-211EB187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6C7E1-5A24-427C-9883-08B87A46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F4EFD-AAC1-449C-8C95-940C7E76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1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98AD5-55FC-4A43-A1D1-3FC787CC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BEDAD-447C-48A7-AFBA-D7768A0A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BDF20-A44D-4537-B1C2-9A654B48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EBB7-12B3-4598-AF1C-9EDA992B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9C91-B8A4-4E9A-AB08-4B027D01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3015-023B-4CB4-AE09-103D601E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57A8-C51D-4E66-8D93-42BDE46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B4FA0-FC8A-4B97-9EF9-2B9AF7C4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112B4-1C80-4B8C-A803-9B091908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3E52-3E17-4FB9-BC5A-40C233EC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DF9F4-1A81-4EF6-8427-58C2AECAD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804F0-E237-4044-AED6-81991F96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7B096-DA90-4D5E-9EAC-B6C7BFD7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4F896-6B01-4E00-A1A9-CF748654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0EDCB-FB02-4E2F-912A-199EAFA8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2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B0DF6-AC83-486A-B336-0882C689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527DF-C7EB-4B93-A0B9-4532A17F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4316-6514-442A-8211-49659540E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DAB4-EB3D-4BA1-8F1B-D0F01AD1EF8D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D777-C01A-4E9C-8FC8-05FB754AE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C24F-3240-491A-B004-95C349D60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ikalkan/presentat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136" y="1628549"/>
            <a:ext cx="9144000" cy="2387600"/>
          </a:xfrm>
        </p:spPr>
        <p:txBody>
          <a:bodyPr/>
          <a:lstStyle/>
          <a:p>
            <a:br>
              <a:rPr lang="en-US" sz="4800" dirty="0"/>
            </a:br>
            <a:r>
              <a:rPr lang="en-US" sz="7200" b="1" dirty="0" err="1"/>
              <a:t>Blazor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136" y="4112558"/>
            <a:ext cx="9144000" cy="1655762"/>
          </a:xfrm>
        </p:spPr>
        <p:txBody>
          <a:bodyPr/>
          <a:lstStyle/>
          <a:p>
            <a:r>
              <a:rPr lang="en-US" sz="3200" i="1" dirty="0"/>
              <a:t>Building Reusable Component Libraries</a:t>
            </a:r>
          </a:p>
          <a:p>
            <a:r>
              <a:rPr lang="en-US" i="1" dirty="0">
                <a:hlinkClick r:id="rId2"/>
              </a:rPr>
              <a:t>https://github.com/hikalkan/presentations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18488-BAFD-4CDC-B384-E9A05019E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71" y="354895"/>
            <a:ext cx="2703530" cy="27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4247"/>
            <a:ext cx="12192000" cy="366654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HelveticaNeueLT Std Med Cn" panose="020B0606030502030204" pitchFamily="34" charset="0"/>
              </a:rPr>
              <a:t>ABOUT ME</a:t>
            </a:r>
            <a:br>
              <a:rPr lang="en-US" sz="3600" dirty="0">
                <a:latin typeface="HelveticaNeueLT Std Med Cn" panose="020B0606030502030204" pitchFamily="34" charset="0"/>
              </a:rPr>
            </a:br>
            <a:br>
              <a:rPr lang="en-US" sz="4000" dirty="0">
                <a:latin typeface="HelveticaNeueLT Std Med Cn" panose="020B0606030502030204" pitchFamily="34" charset="0"/>
              </a:rPr>
            </a:br>
            <a:r>
              <a:rPr lang="en-US" sz="4800" dirty="0" err="1">
                <a:latin typeface="HelveticaNeueLT Std Med Cn" panose="020B0606030502030204" pitchFamily="34" charset="0"/>
              </a:rPr>
              <a:t>Halil</a:t>
            </a:r>
            <a:r>
              <a:rPr lang="en-US" sz="4800" dirty="0">
                <a:latin typeface="HelveticaNeueLT Std Med Cn" panose="020B0606030502030204" pitchFamily="34" charset="0"/>
              </a:rPr>
              <a:t> İbrahim </a:t>
            </a:r>
            <a:r>
              <a:rPr lang="en-US" sz="4800" dirty="0" err="1">
                <a:latin typeface="HelveticaNeueLT Std Med Cn" panose="020B0606030502030204" pitchFamily="34" charset="0"/>
              </a:rPr>
              <a:t>Kalkan</a:t>
            </a:r>
            <a:br>
              <a:rPr lang="en-US" sz="4000" dirty="0">
                <a:latin typeface="HelveticaNeueLT Std" panose="020B0604020202020204" pitchFamily="34" charset="0"/>
              </a:rPr>
            </a:br>
            <a:r>
              <a:rPr lang="en-US" sz="2800" dirty="0">
                <a:latin typeface="HelveticaNeueLT Std" panose="020B0604020202020204" pitchFamily="34" charset="0"/>
              </a:rPr>
              <a:t>                </a:t>
            </a:r>
            <a:r>
              <a:rPr lang="en-US" sz="4000" dirty="0">
                <a:latin typeface="HelveticaNeueLT Std" panose="020B0604020202020204" pitchFamily="34" charset="0"/>
              </a:rPr>
              <a:t> </a:t>
            </a:r>
            <a:br>
              <a:rPr lang="en-US" sz="4000" dirty="0">
                <a:latin typeface="HelveticaNeueLT Std" panose="020B0604020202020204" pitchFamily="34" charset="0"/>
              </a:rPr>
            </a:br>
            <a:endParaRPr lang="en-US" sz="4000" dirty="0">
              <a:latin typeface="HelveticaNeueLT Std Med Cn" panose="020B06060305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211760"/>
            <a:ext cx="12191999" cy="15410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Web: </a:t>
            </a:r>
            <a:r>
              <a:rPr lang="en-US" sz="2000" dirty="0">
                <a:latin typeface="HelveticaNeueLT Std" panose="020B0604020202020204" pitchFamily="34" charset="0"/>
              </a:rPr>
              <a:t>halilibrahimkalkan.com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>
                <a:latin typeface="HelveticaNeueLT Std" panose="020B0604020202020204" pitchFamily="34" charset="0"/>
              </a:rPr>
              <a:t>Github</a:t>
            </a:r>
            <a:r>
              <a:rPr lang="en-US" sz="2000" b="1" dirty="0">
                <a:latin typeface="HelveticaNeueLT Std" panose="020B0604020202020204" pitchFamily="34" charset="0"/>
              </a:rPr>
              <a:t>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Twitter: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hibrahimkalkan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000" dirty="0">
              <a:latin typeface="HelveticaNeueLT Std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13" y="3099460"/>
            <a:ext cx="1952982" cy="477748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882D91B7-A0F8-40D1-89FE-EE23A898873F}"/>
              </a:ext>
            </a:extLst>
          </p:cNvPr>
          <p:cNvSpPr/>
          <p:nvPr/>
        </p:nvSpPr>
        <p:spPr>
          <a:xfrm>
            <a:off x="3337560" y="3088938"/>
            <a:ext cx="276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NeueLT Std Med Cn" panose="020B0606030502030204" pitchFamily="34" charset="0"/>
              </a:rPr>
              <a:t>Co-Founder of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E7EB9-D22E-4434-A53E-DDF1AADBB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0" y="2237206"/>
            <a:ext cx="2885440" cy="268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84314-C4CD-49F0-88BA-4CC5BFE4E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597" y="821645"/>
            <a:ext cx="3467938" cy="55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AEC2-1137-465E-8230-57A47D6D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ECB6-2DE2-44BC-B75E-03E5B9F1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C# </a:t>
            </a:r>
            <a:r>
              <a:rPr lang="en-US" dirty="0"/>
              <a:t>instead of JavaScript</a:t>
            </a:r>
          </a:p>
          <a:p>
            <a:pPr lvl="1"/>
            <a:r>
              <a:rPr lang="en-US" b="1" dirty="0"/>
              <a:t>.NET </a:t>
            </a:r>
            <a:r>
              <a:rPr lang="en-US" dirty="0"/>
              <a:t>platform runs on the Browser over </a:t>
            </a:r>
            <a:r>
              <a:rPr lang="en-US" b="1" dirty="0" err="1"/>
              <a:t>WebAssembly</a:t>
            </a:r>
            <a:endParaRPr lang="en-US" b="1" dirty="0"/>
          </a:p>
          <a:p>
            <a:pPr lvl="2"/>
            <a:r>
              <a:rPr lang="en-US" dirty="0"/>
              <a:t>All the .NET Ecosystem (NuGet packages) in the client side!</a:t>
            </a:r>
          </a:p>
          <a:p>
            <a:pPr lvl="1"/>
            <a:r>
              <a:rPr lang="en-US" dirty="0"/>
              <a:t>Code sharing (DTOs, validation logic, utils…) between client &amp; server.</a:t>
            </a:r>
          </a:p>
          <a:p>
            <a:pPr lvl="1"/>
            <a:r>
              <a:rPr lang="en-US" dirty="0"/>
              <a:t>JavaScript </a:t>
            </a:r>
            <a:r>
              <a:rPr lang="en-US" b="1" dirty="0"/>
              <a:t>Interop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Initial Load &amp; Runtime performance</a:t>
            </a:r>
          </a:p>
          <a:p>
            <a:pPr lvl="1"/>
            <a:r>
              <a:rPr lang="en-US" dirty="0"/>
              <a:t>Limited Debugging</a:t>
            </a:r>
          </a:p>
          <a:p>
            <a:pPr lvl="1"/>
            <a:r>
              <a:rPr lang="en-US" dirty="0"/>
              <a:t>UI Component libraries are not mature &amp; rich.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8685D-E709-4F8B-B514-2A8A7DC4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65" y="104997"/>
            <a:ext cx="2703530" cy="27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33EDB-6489-4E18-835A-62AEFB6D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89" y="858880"/>
            <a:ext cx="10626920" cy="51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4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95FF-9BF8-410A-8A65-17D93F9F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: Razor Components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8FA740-600A-424D-966D-7B71AD32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6519"/>
            <a:ext cx="9623710" cy="37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9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HelveticaNeueLT Std</vt:lpstr>
      <vt:lpstr>HelveticaNeueLT Std Med Cn</vt:lpstr>
      <vt:lpstr>Office Theme</vt:lpstr>
      <vt:lpstr> Blazor</vt:lpstr>
      <vt:lpstr>ABOUT ME  Halil İbrahim Kalkan                   </vt:lpstr>
      <vt:lpstr>What is Blazor?</vt:lpstr>
      <vt:lpstr>PowerPoint Presentation</vt:lpstr>
      <vt:lpstr>Blazor: Razor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Halil Kalkan</dc:creator>
  <cp:lastModifiedBy>Halil Kalkan</cp:lastModifiedBy>
  <cp:revision>2</cp:revision>
  <dcterms:created xsi:type="dcterms:W3CDTF">2021-01-30T08:21:10Z</dcterms:created>
  <dcterms:modified xsi:type="dcterms:W3CDTF">2021-01-30T12:10:57Z</dcterms:modified>
</cp:coreProperties>
</file>