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3" r:id="rId7"/>
    <p:sldId id="267" r:id="rId8"/>
    <p:sldId id="269" r:id="rId9"/>
    <p:sldId id="259" r:id="rId10"/>
    <p:sldId id="260" r:id="rId11"/>
    <p:sldId id="261" r:id="rId12"/>
    <p:sldId id="271" r:id="rId13"/>
    <p:sldId id="270" r:id="rId14"/>
    <p:sldId id="272" r:id="rId15"/>
    <p:sldId id="273" r:id="rId16"/>
    <p:sldId id="274" r:id="rId17"/>
    <p:sldId id="275" r:id="rId18"/>
    <p:sldId id="281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dap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new with ABP 7.0 RC?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C372-A611-9139-7432-7936D20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FB28-0D5F-DF9D-A355-8962A14B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007B4-4241-275E-E09E-77BAE98062FC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A2A86-17BB-6853-794D-89EC7AAE74A4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026" name="Picture 2" descr="authorization-new-permission-ui-localized">
            <a:extLst>
              <a:ext uri="{FF2B5EF4-FFF2-40B4-BE49-F238E27FC236}">
                <a16:creationId xmlns:a16="http://schemas.microsoft.com/office/drawing/2014/main" id="{893EF38F-3676-BFB0-C929-33A8F445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847C3C-C598-2228-85BF-9B5ACAC90BE8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31889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A8686-2FED-6E51-36F4-F067E6218D61}"/>
              </a:ext>
            </a:extLst>
          </p:cNvPr>
          <p:cNvSpPr/>
          <p:nvPr/>
        </p:nvSpPr>
        <p:spPr>
          <a:xfrm>
            <a:off x="6217921" y="1788804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869B5-D8ED-9663-8287-A45B793F0E23}"/>
              </a:ext>
            </a:extLst>
          </p:cNvPr>
          <p:cNvSpPr/>
          <p:nvPr/>
        </p:nvSpPr>
        <p:spPr>
          <a:xfrm>
            <a:off x="6217920" y="3060495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579F52-4B1C-99A4-2B4F-A7654BC0F674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B2DCC-ADE5-7975-51F5-E2119C5DDFDB}"/>
              </a:ext>
            </a:extLst>
          </p:cNvPr>
          <p:cNvSpPr/>
          <p:nvPr/>
        </p:nvSpPr>
        <p:spPr>
          <a:xfrm>
            <a:off x="6217919" y="4332186"/>
            <a:ext cx="259212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 Management 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10" name="Picture 2" descr="authorization-new-permission-ui-localized">
            <a:extLst>
              <a:ext uri="{FF2B5EF4-FFF2-40B4-BE49-F238E27FC236}">
                <a16:creationId xmlns:a16="http://schemas.microsoft.com/office/drawing/2014/main" id="{D6DF28E6-EAAD-8022-A3CF-B63946E9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1" y="3804589"/>
            <a:ext cx="4426431" cy="19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7A08-861A-7F74-909C-ABD03914A85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810046" y="2255425"/>
            <a:ext cx="942054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80F16-212B-81E8-04E5-3686C08FC26D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810045" y="3527116"/>
            <a:ext cx="667247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6B4EB-23E1-2AE7-F25D-EF38DAEFE673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810044" y="4062522"/>
            <a:ext cx="942056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339CE-5E35-4472-0309-897AEE349AA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595172" y="4798807"/>
            <a:ext cx="622747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59EB98-F560-C40F-97AF-77FF3D999889}"/>
              </a:ext>
            </a:extLst>
          </p:cNvPr>
          <p:cNvSpPr txBox="1"/>
          <p:nvPr/>
        </p:nvSpPr>
        <p:spPr>
          <a:xfrm>
            <a:off x="1765488" y="3417216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Permission Management 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0158A-8613-1F19-E964-BEF2553D2874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6E046-F492-F4C2-E076-795415EC39F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Auto-sync localization resources defined in all microservices to a shared localization database.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to get and manage localization texts from a single localization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 err="1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IExternalLocalizationStore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Optimized localization texts when consumed from clients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Added new APIs to support non-static localization resources</a:t>
            </a:r>
          </a:p>
        </p:txBody>
      </p:sp>
    </p:spTree>
    <p:extLst>
      <p:ext uri="{BB962C8B-B14F-4D97-AF65-F5344CB8AC3E}">
        <p14:creationId xmlns:p14="http://schemas.microsoft.com/office/powerpoint/2010/main" val="28249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Localization Endpoint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6.0: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88.4 kB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7.0: </a:t>
            </a:r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42.9 KB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(51.4% shorter!)</a:t>
            </a: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ApplicationLocalizationScript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endpoint can be cached at CDN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A2CC-447B-345E-7C2D-E7D8E61A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396191"/>
            <a:ext cx="950214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20BC1-9356-DDF0-BBF3-0D5572AE4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4080809"/>
            <a:ext cx="9686637" cy="7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Typed Localization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31345-1760-0696-9F67-332316C12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385983" cy="45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Non-Typed Localization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50CB8-D3F6-CC86-E44B-6954333F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730737" cy="46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New </a:t>
            </a:r>
            <a:r>
              <a:rPr lang="en-US" b="1" dirty="0" err="1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IStringLocalizer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7DA26-71AE-E7A7-4B30-189ECEF5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8847059" cy="1517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C7E26-DE9E-7608-36F5-A5166F346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051528"/>
            <a:ext cx="5556942" cy="8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Entity Cache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837CE-73FC-255D-0CC7-42B6898D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03" y="2255224"/>
            <a:ext cx="4598932" cy="2003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DCDCC3-E773-74DA-2F0E-A898A4FD9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86313"/>
            <a:ext cx="4598932" cy="352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FE644-55C0-BEC9-BEFE-5E325D486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55224"/>
            <a:ext cx="5972001" cy="3368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EFB82B-3DFC-B008-6274-A833DEA7B1E1}"/>
              </a:ext>
            </a:extLst>
          </p:cNvPr>
          <p:cNvSpPr txBox="1"/>
          <p:nvPr/>
        </p:nvSpPr>
        <p:spPr>
          <a:xfrm>
            <a:off x="866903" y="1788290"/>
            <a:ext cx="30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you have an entity /////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451FA-BF76-7428-EB9D-18F014D1A4C5}"/>
              </a:ext>
            </a:extLst>
          </p:cNvPr>
          <p:cNvSpPr txBox="1"/>
          <p:nvPr/>
        </p:nvSpPr>
        <p:spPr>
          <a:xfrm>
            <a:off x="860958" y="4680303"/>
            <a:ext cx="31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configure the cache /////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4A2A-F3BF-59DF-40CC-A82E2A509C73}"/>
              </a:ext>
            </a:extLst>
          </p:cNvPr>
          <p:cNvSpPr txBox="1"/>
          <p:nvPr/>
        </p:nvSpPr>
        <p:spPr>
          <a:xfrm>
            <a:off x="6096000" y="1788290"/>
            <a:ext cx="330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use the cache service /////</a:t>
            </a:r>
          </a:p>
        </p:txBody>
      </p:sp>
    </p:spTree>
    <p:extLst>
      <p:ext uri="{BB962C8B-B14F-4D97-AF65-F5344CB8AC3E}">
        <p14:creationId xmlns:p14="http://schemas.microsoft.com/office/powerpoint/2010/main" val="15187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Entity Cache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FB82B-3DFC-B008-6274-A833DEA7B1E1}"/>
              </a:ext>
            </a:extLst>
          </p:cNvPr>
          <p:cNvSpPr txBox="1"/>
          <p:nvPr/>
        </p:nvSpPr>
        <p:spPr>
          <a:xfrm>
            <a:off x="866903" y="1788290"/>
            <a:ext cx="32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you have a DTO class /////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451FA-BF76-7428-EB9D-18F014D1A4C5}"/>
              </a:ext>
            </a:extLst>
          </p:cNvPr>
          <p:cNvSpPr txBox="1"/>
          <p:nvPr/>
        </p:nvSpPr>
        <p:spPr>
          <a:xfrm>
            <a:off x="860958" y="4338859"/>
            <a:ext cx="31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configure the cache /////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4A2A-F3BF-59DF-40CC-A82E2A509C73}"/>
              </a:ext>
            </a:extLst>
          </p:cNvPr>
          <p:cNvSpPr txBox="1"/>
          <p:nvPr/>
        </p:nvSpPr>
        <p:spPr>
          <a:xfrm>
            <a:off x="6096000" y="1788290"/>
            <a:ext cx="330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///// use the cache service /////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1C151-18EA-0D86-E936-89DFFA76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58" y="2285803"/>
            <a:ext cx="4333832" cy="1927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E13EC5-BEA5-21FA-48C0-A549E2D14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57" y="4808484"/>
            <a:ext cx="4292293" cy="1684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ACD43-1501-FAB2-6ECA-858B50EB5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55224"/>
            <a:ext cx="5577485" cy="28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9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Keycloak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for authentication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CMS Kit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(product rating &amp; comments)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Ongoing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e-book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B788A-0647-5DD9-0FBC-BF4B8E6B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8999"/>
            <a:ext cx="4282906" cy="3063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6" name="Picture 2" descr="E-Book">
            <a:extLst>
              <a:ext uri="{FF2B5EF4-FFF2-40B4-BE49-F238E27FC236}">
                <a16:creationId xmlns:a16="http://schemas.microsoft.com/office/drawing/2014/main" id="{5AE519A2-713B-FA0C-CED7-BBB885A5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48" y="3428998"/>
            <a:ext cx="2930540" cy="30638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3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.NET 7.0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4.0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features &amp; permissions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entity cache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Layout hooks for the Blazor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Improvements on the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invocation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C# API Client Proxies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Publish &amp; Subscribe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Already documented: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</a:t>
            </a:r>
            <a:r>
              <a:rPr lang="en-US" sz="2000" dirty="0" err="1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dapr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(shortened URL)</a:t>
            </a:r>
          </a:p>
        </p:txBody>
      </p:sp>
    </p:spTree>
    <p:extLst>
      <p:ext uri="{BB962C8B-B14F-4D97-AF65-F5344CB8AC3E}">
        <p14:creationId xmlns:p14="http://schemas.microsoft.com/office/powerpoint/2010/main" val="1857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76B49-24C8-660B-992F-D904BF2B2FE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5379726" y="1690687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22468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7D158-EFDC-B706-92F3-5C903FD894AF}"/>
              </a:ext>
            </a:extLst>
          </p:cNvPr>
          <p:cNvSpPr/>
          <p:nvPr/>
        </p:nvSpPr>
        <p:spPr>
          <a:xfrm>
            <a:off x="3968685" y="1974942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8E735A-6E07-B39D-D35B-BEED689F94B5}"/>
              </a:ext>
            </a:extLst>
          </p:cNvPr>
          <p:cNvCxnSpPr>
            <a:cxnSpLocks/>
            <a:stCxn id="11" idx="2"/>
            <a:endCxn id="20" idx="1"/>
          </p:cNvCxnSpPr>
          <p:nvPr/>
        </p:nvCxnSpPr>
        <p:spPr>
          <a:xfrm rot="16200000" flipH="1">
            <a:off x="3396697" y="1602364"/>
            <a:ext cx="284255" cy="859722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390F6-3FA3-42A2-4376-311EDCF83A14}"/>
              </a:ext>
            </a:extLst>
          </p:cNvPr>
          <p:cNvSpPr/>
          <p:nvPr/>
        </p:nvSpPr>
        <p:spPr>
          <a:xfrm>
            <a:off x="7242116" y="1974941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B86B3F-5841-9351-7D5F-20B85F6032B9}"/>
              </a:ext>
            </a:extLst>
          </p:cNvPr>
          <p:cNvCxnSpPr>
            <a:stCxn id="27" idx="3"/>
            <a:endCxn id="8" idx="2"/>
          </p:cNvCxnSpPr>
          <p:nvPr/>
        </p:nvCxnSpPr>
        <p:spPr>
          <a:xfrm flipV="1">
            <a:off x="8653157" y="1890099"/>
            <a:ext cx="737268" cy="284253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1B0DDE-0FCF-4D23-72EE-36AB0230C84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79726" y="2174351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D7402-8D68-BBC4-CB1A-858CAFA29B08}"/>
              </a:ext>
            </a:extLst>
          </p:cNvPr>
          <p:cNvSpPr txBox="1"/>
          <p:nvPr/>
        </p:nvSpPr>
        <p:spPr>
          <a:xfrm>
            <a:off x="2951484" y="5159997"/>
            <a:ext cx="224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Dapr</a:t>
            </a:r>
            <a:br>
              <a:rPr lang="en-US" b="1" u="sng" dirty="0"/>
            </a:br>
            <a:r>
              <a:rPr lang="en-US" dirty="0"/>
              <a:t>Service discovery</a:t>
            </a:r>
            <a:br>
              <a:rPr lang="en-US" dirty="0"/>
            </a:br>
            <a:r>
              <a:rPr lang="en-US" dirty="0"/>
              <a:t>Tracing / observability</a:t>
            </a:r>
            <a:br>
              <a:rPr lang="en-US" dirty="0"/>
            </a:br>
            <a:r>
              <a:rPr lang="en-US" dirty="0"/>
              <a:t>Security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41907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416F2-9E1E-A523-BDB1-7CA97E55BB2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7B9A48-8061-A3E2-306B-11734E57508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8815A82-36DB-F0F2-1730-4C2D6269A9F0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62779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951570" y="1893947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9279258" y="1930583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5322808" y="2919500"/>
            <a:ext cx="191283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195924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67" y="4223583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101963" y="2991990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98487" y="2210189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2497000" y="2210189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1791801" y="3566591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603905" y="3201786"/>
            <a:ext cx="318977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8927709" y="2985033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8605188" y="3201100"/>
            <a:ext cx="322521" cy="1011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9837809" y="2247849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51234" y="2247849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9678681" y="3417167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1885005" y="4638147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455705" y="3088802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10158211" y="3117326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9126152" y="4665806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019506" y="241278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9357534" y="2447164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421F2-EC37-EE07-5241-EAC4F28AC221}"/>
              </a:ext>
            </a:extLst>
          </p:cNvPr>
          <p:cNvSpPr/>
          <p:nvPr/>
        </p:nvSpPr>
        <p:spPr>
          <a:xfrm>
            <a:off x="3922882" y="2839359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B30D7-C7F1-B99D-5D5D-125287E67572}"/>
              </a:ext>
            </a:extLst>
          </p:cNvPr>
          <p:cNvSpPr/>
          <p:nvPr/>
        </p:nvSpPr>
        <p:spPr>
          <a:xfrm>
            <a:off x="7681363" y="2848786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5A6497-34CF-A336-CA54-FDCE3497A26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46707" y="3201786"/>
            <a:ext cx="476101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86F870-DE73-843A-5671-B7C09CBC2016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7235643" y="3208057"/>
            <a:ext cx="445720" cy="31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580D9-5018-014E-1A32-79BC2DD45F7F}"/>
              </a:ext>
            </a:extLst>
          </p:cNvPr>
          <p:cNvSpPr/>
          <p:nvPr/>
        </p:nvSpPr>
        <p:spPr>
          <a:xfrm>
            <a:off x="7392448" y="4435317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Ordering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9FDAA-3E23-B04A-F956-BD49E2FCAE05}"/>
              </a:ext>
            </a:extLst>
          </p:cNvPr>
          <p:cNvSpPr/>
          <p:nvPr/>
        </p:nvSpPr>
        <p:spPr>
          <a:xfrm>
            <a:off x="7392447" y="3262935"/>
            <a:ext cx="2300785" cy="52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Stock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6E2A0-0A44-4E71-B8B2-F177578BD0DB}"/>
              </a:ext>
            </a:extLst>
          </p:cNvPr>
          <p:cNvSpPr/>
          <p:nvPr/>
        </p:nvSpPr>
        <p:spPr>
          <a:xfrm>
            <a:off x="7392446" y="2090551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75A32-80E6-BEAD-CC0C-4F541AAEFCC1}"/>
              </a:ext>
            </a:extLst>
          </p:cNvPr>
          <p:cNvSpPr/>
          <p:nvPr/>
        </p:nvSpPr>
        <p:spPr>
          <a:xfrm>
            <a:off x="5175359" y="2080422"/>
            <a:ext cx="502856" cy="2875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D5BB4-5480-DBD0-2663-377A0CB02B9B}"/>
              </a:ext>
            </a:extLst>
          </p:cNvPr>
          <p:cNvSpPr/>
          <p:nvPr/>
        </p:nvSpPr>
        <p:spPr>
          <a:xfrm>
            <a:off x="1260333" y="2662975"/>
            <a:ext cx="2300785" cy="520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UI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2057E-8F9E-0AED-EFEA-741C7C2A956F}"/>
              </a:ext>
            </a:extLst>
          </p:cNvPr>
          <p:cNvSpPr/>
          <p:nvPr/>
        </p:nvSpPr>
        <p:spPr>
          <a:xfrm>
            <a:off x="1260332" y="3914650"/>
            <a:ext cx="2300785" cy="520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baseline="30000" dirty="0">
                <a:solidFill>
                  <a:schemeClr val="tx1"/>
                </a:solidFill>
              </a:rPr>
              <a:t>rd</a:t>
            </a:r>
            <a:r>
              <a:rPr lang="en-US" sz="1600" dirty="0">
                <a:solidFill>
                  <a:schemeClr val="tx1"/>
                </a:solidFill>
              </a:rPr>
              <a:t>-party Clients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80859F-079C-13FC-3784-1FACD8E70938}"/>
              </a:ext>
            </a:extLst>
          </p:cNvPr>
          <p:cNvCxnSpPr>
            <a:stCxn id="13" idx="3"/>
          </p:cNvCxnSpPr>
          <p:nvPr/>
        </p:nvCxnSpPr>
        <p:spPr>
          <a:xfrm flipV="1">
            <a:off x="3561118" y="2923308"/>
            <a:ext cx="1614241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CF790-BEFC-534E-9EEC-E94B3E343C5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61117" y="4174983"/>
            <a:ext cx="1614241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CC1461-10AA-39C3-CC0C-3DCC61C1F1E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78215" y="2350885"/>
            <a:ext cx="171423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5249AA-3980-4696-5465-E4D8C94A99C2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5678215" y="3518203"/>
            <a:ext cx="1714232" cy="50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1AAE23-AD53-0514-2F18-B23FA986852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78215" y="4685523"/>
            <a:ext cx="1714233" cy="1012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20FBB3-2D3F-3EAE-5126-AD38ED63D37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8542839" y="2611219"/>
            <a:ext cx="1" cy="6517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9D088D-F152-B8C1-FAD6-4C0AD50EB06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8542840" y="3783602"/>
            <a:ext cx="1" cy="6517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1D0F38-452F-5F4B-B72E-AFC7D5DB8B22}"/>
              </a:ext>
            </a:extLst>
          </p:cNvPr>
          <p:cNvSpPr txBox="1"/>
          <p:nvPr/>
        </p:nvSpPr>
        <p:spPr>
          <a:xfrm>
            <a:off x="3657081" y="2901374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01296E-04DB-E865-852D-860B829AB311}"/>
              </a:ext>
            </a:extLst>
          </p:cNvPr>
          <p:cNvSpPr txBox="1"/>
          <p:nvPr/>
        </p:nvSpPr>
        <p:spPr>
          <a:xfrm>
            <a:off x="3635940" y="4174068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E28F4E-C22E-1C95-6E71-731248975F4F}"/>
              </a:ext>
            </a:extLst>
          </p:cNvPr>
          <p:cNvSpPr txBox="1"/>
          <p:nvPr/>
        </p:nvSpPr>
        <p:spPr>
          <a:xfrm>
            <a:off x="5789092" y="2370587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84113C-B321-E711-4C30-BBD13237ABEB}"/>
              </a:ext>
            </a:extLst>
          </p:cNvPr>
          <p:cNvSpPr txBox="1"/>
          <p:nvPr/>
        </p:nvSpPr>
        <p:spPr>
          <a:xfrm>
            <a:off x="5783608" y="3524619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5F78D1-B6CD-7F0A-979B-38D4AE56C0A2}"/>
              </a:ext>
            </a:extLst>
          </p:cNvPr>
          <p:cNvSpPr txBox="1"/>
          <p:nvPr/>
        </p:nvSpPr>
        <p:spPr>
          <a:xfrm>
            <a:off x="5827172" y="4718927"/>
            <a:ext cx="142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Requests</a:t>
            </a:r>
            <a:br>
              <a:rPr lang="en-US" sz="1600" dirty="0"/>
            </a:br>
            <a:r>
              <a:rPr lang="en-US" sz="1600" i="1" dirty="0"/>
              <a:t>(external)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5FE45-7BC8-2CDC-49E2-5A5E551D2489}"/>
              </a:ext>
            </a:extLst>
          </p:cNvPr>
          <p:cNvSpPr txBox="1"/>
          <p:nvPr/>
        </p:nvSpPr>
        <p:spPr>
          <a:xfrm>
            <a:off x="8592345" y="2755314"/>
            <a:ext cx="25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HTTP Requests</a:t>
            </a:r>
            <a:r>
              <a:rPr lang="en-US" i="1" dirty="0">
                <a:solidFill>
                  <a:schemeClr val="accent6"/>
                </a:solidFill>
              </a:rPr>
              <a:t> (internal)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AB34BF-9ADE-87D4-5D60-00947936B7BF}"/>
              </a:ext>
            </a:extLst>
          </p:cNvPr>
          <p:cNvSpPr txBox="1"/>
          <p:nvPr/>
        </p:nvSpPr>
        <p:spPr>
          <a:xfrm>
            <a:off x="8592345" y="3989402"/>
            <a:ext cx="25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HTTP Requests</a:t>
            </a:r>
            <a:r>
              <a:rPr lang="en-US" i="1" dirty="0">
                <a:solidFill>
                  <a:schemeClr val="accent6"/>
                </a:solidFill>
              </a:rPr>
              <a:t> (internal)</a:t>
            </a:r>
          </a:p>
        </p:txBody>
      </p:sp>
    </p:spTree>
    <p:extLst>
      <p:ext uri="{BB962C8B-B14F-4D97-AF65-F5344CB8AC3E}">
        <p14:creationId xmlns:p14="http://schemas.microsoft.com/office/powerpoint/2010/main" val="93510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services: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5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work, Validation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etc. works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69C9-5DD9-7A4B-F7D6-BBC11B4E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544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Euclid Circular B</vt:lpstr>
      <vt:lpstr>Office Theme</vt:lpstr>
      <vt:lpstr>What’s new with ABP 7.0 RC?</vt:lpstr>
      <vt:lpstr>Overall</vt:lpstr>
      <vt:lpstr>Dapr Integration</vt:lpstr>
      <vt:lpstr>ABP Dynamic C# Client Proxies</vt:lpstr>
      <vt:lpstr>ABP Dynamic C# Client Proxies</vt:lpstr>
      <vt:lpstr>Distributed Event Bus</vt:lpstr>
      <vt:lpstr>Distributed Event Bus</vt:lpstr>
      <vt:lpstr>Integration Services</vt:lpstr>
      <vt:lpstr>Integration services: How it works?</vt:lpstr>
      <vt:lpstr>Dynamic Permissions &amp; Features</vt:lpstr>
      <vt:lpstr>Dynamic Permissions &amp; Features</vt:lpstr>
      <vt:lpstr>External Localization System</vt:lpstr>
      <vt:lpstr>Localization Endpoint Optimization</vt:lpstr>
      <vt:lpstr>Typed Localization Resources</vt:lpstr>
      <vt:lpstr>Non-Typed Localization Resources</vt:lpstr>
      <vt:lpstr>New IStringLocalizer APIs</vt:lpstr>
      <vt:lpstr>Entity Cache Service</vt:lpstr>
      <vt:lpstr>Entity Cache Service</vt:lpstr>
      <vt:lpstr>eShopOnAbp project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68</cp:revision>
  <dcterms:created xsi:type="dcterms:W3CDTF">2022-02-27T10:42:11Z</dcterms:created>
  <dcterms:modified xsi:type="dcterms:W3CDTF">2022-11-24T17:13:53Z</dcterms:modified>
</cp:coreProperties>
</file>