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3" r:id="rId7"/>
    <p:sldId id="267" r:id="rId8"/>
    <p:sldId id="269" r:id="rId9"/>
    <p:sldId id="259" r:id="rId10"/>
    <p:sldId id="260" r:id="rId11"/>
    <p:sldId id="26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dap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What’s new with ABP 7.0 RC?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7C372-A611-9139-7432-7936D20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FB28-0D5F-DF9D-A355-8962A14B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F007B4-4241-275E-E09E-77BAE98062FC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A2A86-17BB-6853-794D-89EC7AAE74A4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026" name="Picture 2" descr="authorization-new-permission-ui-localized">
            <a:extLst>
              <a:ext uri="{FF2B5EF4-FFF2-40B4-BE49-F238E27FC236}">
                <a16:creationId xmlns:a16="http://schemas.microsoft.com/office/drawing/2014/main" id="{893EF38F-3676-BFB0-C929-33A8F445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47C3C-C598-2228-85BF-9B5ACAC90BE8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31889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Dynamic Permissions &amp;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A8686-2FED-6E51-36F4-F067E6218D61}"/>
              </a:ext>
            </a:extLst>
          </p:cNvPr>
          <p:cNvSpPr/>
          <p:nvPr/>
        </p:nvSpPr>
        <p:spPr>
          <a:xfrm>
            <a:off x="6217921" y="1788804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869B5-D8ED-9663-8287-A45B793F0E23}"/>
              </a:ext>
            </a:extLst>
          </p:cNvPr>
          <p:cNvSpPr/>
          <p:nvPr/>
        </p:nvSpPr>
        <p:spPr>
          <a:xfrm>
            <a:off x="6217920" y="3060495"/>
            <a:ext cx="2592125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579F52-4B1C-99A4-2B4F-A7654BC0F674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B2DCC-ADE5-7975-51F5-E2119C5DDFDB}"/>
              </a:ext>
            </a:extLst>
          </p:cNvPr>
          <p:cNvSpPr/>
          <p:nvPr/>
        </p:nvSpPr>
        <p:spPr>
          <a:xfrm>
            <a:off x="6217919" y="4332186"/>
            <a:ext cx="2592125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 Management 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10" name="Picture 2" descr="authorization-new-permission-ui-localized">
            <a:extLst>
              <a:ext uri="{FF2B5EF4-FFF2-40B4-BE49-F238E27FC236}">
                <a16:creationId xmlns:a16="http://schemas.microsoft.com/office/drawing/2014/main" id="{D6DF28E6-EAAD-8022-A3CF-B63946E9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" y="3804589"/>
            <a:ext cx="4426431" cy="198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D7A08-861A-7F74-909C-ABD03914A8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810046" y="2255425"/>
            <a:ext cx="942054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80F16-212B-81E8-04E5-3686C08FC26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8810045" y="3527116"/>
            <a:ext cx="667247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6B4EB-23E1-2AE7-F25D-EF38DAEFE673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8810044" y="4062522"/>
            <a:ext cx="942056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E339CE-5E35-4472-0309-897AEE349AA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5595172" y="4798807"/>
            <a:ext cx="622747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59EB98-F560-C40F-97AF-77FF3D999889}"/>
              </a:ext>
            </a:extLst>
          </p:cNvPr>
          <p:cNvSpPr txBox="1"/>
          <p:nvPr/>
        </p:nvSpPr>
        <p:spPr>
          <a:xfrm>
            <a:off x="1765488" y="3417216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Permission Management  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0158A-8613-1F19-E964-BEF2553D2874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6E046-F492-F4C2-E076-795415EC39F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832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.NET 7.0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Upgraded to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4.0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features &amp; permissions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External localization system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entity cache service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Layout hooks for the Blazor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Improvements on the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Dapr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invocation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C# API Client Proxies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Publish &amp; Subscribe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Already documented: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</a:t>
            </a:r>
            <a:r>
              <a:rPr lang="en-US" sz="2000" dirty="0" err="1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dapr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(shortened URL)</a:t>
            </a:r>
          </a:p>
        </p:txBody>
      </p:sp>
    </p:spTree>
    <p:extLst>
      <p:ext uri="{BB962C8B-B14F-4D97-AF65-F5344CB8AC3E}">
        <p14:creationId xmlns:p14="http://schemas.microsoft.com/office/powerpoint/2010/main" val="1857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376B49-24C8-660B-992F-D904BF2B2FE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379726" y="1690687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22468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Dynamic C# Client Proxies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19B9-B1AD-1727-380E-3C1CB829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16" y="2469486"/>
            <a:ext cx="4296618" cy="3309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DED3D7-A2E1-B9AD-DE63-6FBBCBF9F376}"/>
              </a:ext>
            </a:extLst>
          </p:cNvPr>
          <p:cNvSpPr/>
          <p:nvPr/>
        </p:nvSpPr>
        <p:spPr>
          <a:xfrm>
            <a:off x="7242116" y="1491276"/>
            <a:ext cx="4296618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20D24-7AD5-F118-0471-E65D020E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69486"/>
            <a:ext cx="4541528" cy="26905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394F04-AC79-29ED-445A-89E2CA9B2981}"/>
              </a:ext>
            </a:extLst>
          </p:cNvPr>
          <p:cNvSpPr/>
          <p:nvPr/>
        </p:nvSpPr>
        <p:spPr>
          <a:xfrm>
            <a:off x="838199" y="1491275"/>
            <a:ext cx="4541527" cy="39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5B406C-B21B-D312-0F22-45B79DD3B085}"/>
              </a:ext>
            </a:extLst>
          </p:cNvPr>
          <p:cNvCxnSpPr>
            <a:cxnSpLocks/>
          </p:cNvCxnSpPr>
          <p:nvPr/>
        </p:nvCxnSpPr>
        <p:spPr>
          <a:xfrm flipV="1">
            <a:off x="5288438" y="3648178"/>
            <a:ext cx="2281286" cy="9852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EF7D158-EFDC-B706-92F3-5C903FD894AF}"/>
              </a:ext>
            </a:extLst>
          </p:cNvPr>
          <p:cNvSpPr/>
          <p:nvPr/>
        </p:nvSpPr>
        <p:spPr>
          <a:xfrm>
            <a:off x="3968685" y="1974942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8E735A-6E07-B39D-D35B-BEED689F94B5}"/>
              </a:ext>
            </a:extLst>
          </p:cNvPr>
          <p:cNvCxnSpPr>
            <a:cxnSpLocks/>
            <a:stCxn id="11" idx="2"/>
            <a:endCxn id="20" idx="1"/>
          </p:cNvCxnSpPr>
          <p:nvPr/>
        </p:nvCxnSpPr>
        <p:spPr>
          <a:xfrm rot="16200000" flipH="1">
            <a:off x="3396697" y="1602364"/>
            <a:ext cx="284255" cy="859722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390F6-3FA3-42A2-4376-311EDCF83A14}"/>
              </a:ext>
            </a:extLst>
          </p:cNvPr>
          <p:cNvSpPr/>
          <p:nvPr/>
        </p:nvSpPr>
        <p:spPr>
          <a:xfrm>
            <a:off x="7242116" y="1974941"/>
            <a:ext cx="1411041" cy="39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 Sidecar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B86B3F-5841-9351-7D5F-20B85F6032B9}"/>
              </a:ext>
            </a:extLst>
          </p:cNvPr>
          <p:cNvCxnSpPr>
            <a:stCxn id="27" idx="3"/>
            <a:endCxn id="8" idx="2"/>
          </p:cNvCxnSpPr>
          <p:nvPr/>
        </p:nvCxnSpPr>
        <p:spPr>
          <a:xfrm flipV="1">
            <a:off x="8653157" y="1890099"/>
            <a:ext cx="737268" cy="284253"/>
          </a:xfrm>
          <a:prstGeom prst="bentConnector2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0DDE-0FCF-4D23-72EE-36AB0230C84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79726" y="2174351"/>
            <a:ext cx="1862390" cy="1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644F2D-679C-08AF-49B0-20EA55760195}"/>
              </a:ext>
            </a:extLst>
          </p:cNvPr>
          <p:cNvSpPr txBox="1"/>
          <p:nvPr/>
        </p:nvSpPr>
        <p:spPr>
          <a:xfrm>
            <a:off x="838199" y="5159997"/>
            <a:ext cx="196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ABP Framework</a:t>
            </a:r>
            <a:br>
              <a:rPr lang="en-US" dirty="0"/>
            </a:br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JSON serialization</a:t>
            </a:r>
            <a:br>
              <a:rPr lang="en-US" dirty="0"/>
            </a:br>
            <a:r>
              <a:rPr lang="en-US" dirty="0"/>
              <a:t>Exception handling</a:t>
            </a:r>
            <a:br>
              <a:rPr lang="en-US" dirty="0"/>
            </a:br>
            <a:r>
              <a:rPr lang="en-US" dirty="0"/>
              <a:t>Multi-tenancy</a:t>
            </a:r>
          </a:p>
          <a:p>
            <a:r>
              <a:rPr lang="en-US" dirty="0"/>
              <a:t>Retry, …. and 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0D7402-8D68-BBC4-CB1A-858CAFA29B08}"/>
              </a:ext>
            </a:extLst>
          </p:cNvPr>
          <p:cNvSpPr txBox="1"/>
          <p:nvPr/>
        </p:nvSpPr>
        <p:spPr>
          <a:xfrm>
            <a:off x="2951484" y="5159997"/>
            <a:ext cx="224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Dapr</a:t>
            </a:r>
            <a:br>
              <a:rPr lang="en-US" b="1" u="sng" dirty="0"/>
            </a:br>
            <a:r>
              <a:rPr lang="en-US" dirty="0"/>
              <a:t>Service discovery</a:t>
            </a:r>
            <a:br>
              <a:rPr lang="en-US" dirty="0"/>
            </a:br>
            <a:r>
              <a:rPr lang="en-US" dirty="0"/>
              <a:t>Tracing / observability</a:t>
            </a:r>
            <a:br>
              <a:rPr lang="en-US" dirty="0"/>
            </a:br>
            <a:r>
              <a:rPr lang="en-US" dirty="0"/>
              <a:t>Security</a:t>
            </a:r>
          </a:p>
          <a:p>
            <a:r>
              <a:rPr lang="en-US" dirty="0"/>
              <a:t>Retry, …. and more</a:t>
            </a:r>
          </a:p>
        </p:txBody>
      </p:sp>
    </p:spTree>
    <p:extLst>
      <p:ext uri="{BB962C8B-B14F-4D97-AF65-F5344CB8AC3E}">
        <p14:creationId xmlns:p14="http://schemas.microsoft.com/office/powerpoint/2010/main" val="41907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416F2-9E1E-A523-BDB1-7CA97E55BB24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27B9A48-8061-A3E2-306B-11734E575080}"/>
              </a:ext>
            </a:extLst>
          </p:cNvPr>
          <p:cNvCxnSpPr>
            <a:endCxn id="25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815A82-36DB-F0F2-1730-4C2D6269A9F0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62779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62F7B-9C6F-E5CF-AFAC-C49F8B0A5CB5}"/>
              </a:ext>
            </a:extLst>
          </p:cNvPr>
          <p:cNvSpPr/>
          <p:nvPr/>
        </p:nvSpPr>
        <p:spPr>
          <a:xfrm>
            <a:off x="951570" y="1893947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CB18A-D9D7-AB11-E6C6-6D5276D3CE8F}"/>
              </a:ext>
            </a:extLst>
          </p:cNvPr>
          <p:cNvSpPr/>
          <p:nvPr/>
        </p:nvSpPr>
        <p:spPr>
          <a:xfrm>
            <a:off x="9279258" y="1930583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8F668-D7FA-3183-2E29-1FF6DA4FDD5C}"/>
              </a:ext>
            </a:extLst>
          </p:cNvPr>
          <p:cNvSpPr/>
          <p:nvPr/>
        </p:nvSpPr>
        <p:spPr>
          <a:xfrm>
            <a:off x="5322808" y="2919500"/>
            <a:ext cx="191283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D0007A5E-C500-124B-9D4F-DCD0AABC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68" y="4195924"/>
            <a:ext cx="863600" cy="86360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1632CEA-1C91-7F7F-41B8-BA08AC50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67" y="4223583"/>
            <a:ext cx="863600" cy="863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CD39EA-BE85-B336-C90A-21E1AE5DFE4C}"/>
              </a:ext>
            </a:extLst>
          </p:cNvPr>
          <p:cNvSpPr/>
          <p:nvPr/>
        </p:nvSpPr>
        <p:spPr>
          <a:xfrm>
            <a:off x="2101963" y="2991990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BAD00-3737-F332-EB87-933C6AD9A8F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98487" y="2210189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CC3252-462C-C780-4941-2800EAB2B92C}"/>
              </a:ext>
            </a:extLst>
          </p:cNvPr>
          <p:cNvCxnSpPr/>
          <p:nvPr/>
        </p:nvCxnSpPr>
        <p:spPr>
          <a:xfrm>
            <a:off x="2497000" y="2210189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E462AEE-5B8D-BFC1-7939-8761622B9311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1791801" y="3566591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909CDF-BF4A-4941-E5F3-8AC75A1B11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3603905" y="3201786"/>
            <a:ext cx="318977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BE0C9-D4F0-2093-085E-5222ED8DCCD7}"/>
              </a:ext>
            </a:extLst>
          </p:cNvPr>
          <p:cNvSpPr/>
          <p:nvPr/>
        </p:nvSpPr>
        <p:spPr>
          <a:xfrm>
            <a:off x="8927709" y="2985033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484B9A-433B-4217-E545-3106BAF634EB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8605188" y="3201100"/>
            <a:ext cx="322521" cy="1011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3D234D-F1A2-38A5-3A20-BA63303A87CC}"/>
              </a:ext>
            </a:extLst>
          </p:cNvPr>
          <p:cNvCxnSpPr/>
          <p:nvPr/>
        </p:nvCxnSpPr>
        <p:spPr>
          <a:xfrm>
            <a:off x="9837809" y="2247849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E1BB85-3327-D6A9-E5B9-D7D36A3A9D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851234" y="2247849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6A675C-F696-DCD7-30AD-4643B0B9280A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rot="10800000">
            <a:off x="9678681" y="3417167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AD4526-32B7-B431-1653-A8D8A983F01C}"/>
              </a:ext>
            </a:extLst>
          </p:cNvPr>
          <p:cNvSpPr txBox="1"/>
          <p:nvPr/>
        </p:nvSpPr>
        <p:spPr>
          <a:xfrm>
            <a:off x="1885005" y="4638147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DB8828-0D20-4236-E01D-ECF9AE71845A}"/>
              </a:ext>
            </a:extLst>
          </p:cNvPr>
          <p:cNvSpPr txBox="1"/>
          <p:nvPr/>
        </p:nvSpPr>
        <p:spPr>
          <a:xfrm rot="16200000">
            <a:off x="455705" y="3088802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81365-CB47-A37A-0751-F7E66B02BDAC}"/>
              </a:ext>
            </a:extLst>
          </p:cNvPr>
          <p:cNvSpPr txBox="1"/>
          <p:nvPr/>
        </p:nvSpPr>
        <p:spPr>
          <a:xfrm rot="16200000">
            <a:off x="10158211" y="3117326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B6E6CA-5823-532B-C686-2B152F5B485A}"/>
              </a:ext>
            </a:extLst>
          </p:cNvPr>
          <p:cNvSpPr txBox="1"/>
          <p:nvPr/>
        </p:nvSpPr>
        <p:spPr>
          <a:xfrm>
            <a:off x="9126152" y="4665806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464E8-7EAD-536B-97A7-102832A019D4}"/>
              </a:ext>
            </a:extLst>
          </p:cNvPr>
          <p:cNvSpPr txBox="1"/>
          <p:nvPr/>
        </p:nvSpPr>
        <p:spPr>
          <a:xfrm rot="16200000">
            <a:off x="2019506" y="2412781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354684-E447-5042-98D7-748E41D23012}"/>
              </a:ext>
            </a:extLst>
          </p:cNvPr>
          <p:cNvSpPr txBox="1"/>
          <p:nvPr/>
        </p:nvSpPr>
        <p:spPr>
          <a:xfrm rot="16200000">
            <a:off x="9357534" y="2447164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421F2-EC37-EE07-5241-EAC4F28AC221}"/>
              </a:ext>
            </a:extLst>
          </p:cNvPr>
          <p:cNvSpPr/>
          <p:nvPr/>
        </p:nvSpPr>
        <p:spPr>
          <a:xfrm>
            <a:off x="3922882" y="2839359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B30D7-C7F1-B99D-5D5D-125287E67572}"/>
              </a:ext>
            </a:extLst>
          </p:cNvPr>
          <p:cNvSpPr/>
          <p:nvPr/>
        </p:nvSpPr>
        <p:spPr>
          <a:xfrm>
            <a:off x="7681363" y="2848786"/>
            <a:ext cx="923825" cy="7248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  <a:br>
              <a:rPr lang="en-US" dirty="0"/>
            </a:br>
            <a:r>
              <a:rPr lang="en-US" dirty="0"/>
              <a:t>Sidecar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A6497-34CF-A336-CA54-FDCE3497A26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846707" y="3201786"/>
            <a:ext cx="476101" cy="62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86F870-DE73-843A-5671-B7C09CBC2016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7235643" y="3208057"/>
            <a:ext cx="445720" cy="31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580D9-5018-014E-1A32-79BC2DD45F7F}"/>
              </a:ext>
            </a:extLst>
          </p:cNvPr>
          <p:cNvSpPr/>
          <p:nvPr/>
        </p:nvSpPr>
        <p:spPr>
          <a:xfrm>
            <a:off x="7995763" y="4341049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Ordering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9FDAA-3E23-B04A-F956-BD49E2FCAE05}"/>
              </a:ext>
            </a:extLst>
          </p:cNvPr>
          <p:cNvSpPr/>
          <p:nvPr/>
        </p:nvSpPr>
        <p:spPr>
          <a:xfrm>
            <a:off x="7995762" y="3168667"/>
            <a:ext cx="2300785" cy="52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Stock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6E2A0-0A44-4E71-B8B2-F177578BD0DB}"/>
              </a:ext>
            </a:extLst>
          </p:cNvPr>
          <p:cNvSpPr/>
          <p:nvPr/>
        </p:nvSpPr>
        <p:spPr>
          <a:xfrm>
            <a:off x="7995761" y="1996283"/>
            <a:ext cx="2300785" cy="52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75A32-80E6-BEAD-CC0C-4F541AAEFCC1}"/>
              </a:ext>
            </a:extLst>
          </p:cNvPr>
          <p:cNvSpPr/>
          <p:nvPr/>
        </p:nvSpPr>
        <p:spPr>
          <a:xfrm>
            <a:off x="5778674" y="1986154"/>
            <a:ext cx="502856" cy="28755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D5BB4-5480-DBD0-2663-377A0CB02B9B}"/>
              </a:ext>
            </a:extLst>
          </p:cNvPr>
          <p:cNvSpPr/>
          <p:nvPr/>
        </p:nvSpPr>
        <p:spPr>
          <a:xfrm>
            <a:off x="1863648" y="2568707"/>
            <a:ext cx="2300785" cy="520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UI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2057E-8F9E-0AED-EFEA-741C7C2A956F}"/>
              </a:ext>
            </a:extLst>
          </p:cNvPr>
          <p:cNvSpPr/>
          <p:nvPr/>
        </p:nvSpPr>
        <p:spPr>
          <a:xfrm>
            <a:off x="1863647" y="3820382"/>
            <a:ext cx="2300785" cy="520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baseline="30000" dirty="0">
                <a:solidFill>
                  <a:schemeClr val="tx1"/>
                </a:solidFill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-party Clients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80859F-079C-13FC-3784-1FACD8E70938}"/>
              </a:ext>
            </a:extLst>
          </p:cNvPr>
          <p:cNvCxnSpPr>
            <a:stCxn id="13" idx="3"/>
          </p:cNvCxnSpPr>
          <p:nvPr/>
        </p:nvCxnSpPr>
        <p:spPr>
          <a:xfrm flipV="1">
            <a:off x="4164433" y="2829040"/>
            <a:ext cx="1614241" cy="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CF790-BEFC-534E-9EEC-E94B3E343C5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164432" y="4080715"/>
            <a:ext cx="1614241" cy="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CC1461-10AA-39C3-CC0C-3DCC61C1F1E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281530" y="2256617"/>
            <a:ext cx="171423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5249AA-3980-4696-5465-E4D8C94A99C2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6281530" y="3423935"/>
            <a:ext cx="1714232" cy="50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1AAE23-AD53-0514-2F18-B23FA986852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281530" y="4591255"/>
            <a:ext cx="1714233" cy="1012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20FBB3-2D3F-3EAE-5126-AD38ED63D37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9146154" y="2516951"/>
            <a:ext cx="1" cy="6517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9D088D-F152-B8C1-FAD6-4C0AD50EB061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9146155" y="3689334"/>
            <a:ext cx="1" cy="651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0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services: 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15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work, Validation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etc. works as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69C9-5DD9-7A4B-F7D6-BBC11B4E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364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Euclid Circular B</vt:lpstr>
      <vt:lpstr>Office Theme</vt:lpstr>
      <vt:lpstr>What’s new with ABP 7.0 RC?</vt:lpstr>
      <vt:lpstr>Overall</vt:lpstr>
      <vt:lpstr>Dapr Integration</vt:lpstr>
      <vt:lpstr>ABP Dynamic C# Client Proxies</vt:lpstr>
      <vt:lpstr>ABP Dynamic C# Client Proxies</vt:lpstr>
      <vt:lpstr>Distributed Event Bus</vt:lpstr>
      <vt:lpstr>Distributed Event Bus</vt:lpstr>
      <vt:lpstr>Integration Services</vt:lpstr>
      <vt:lpstr>Integration services: How it works?</vt:lpstr>
      <vt:lpstr>Dynamic Permissions &amp; Features</vt:lpstr>
      <vt:lpstr>Dynamic Permissions &amp; Features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39</cp:revision>
  <dcterms:created xsi:type="dcterms:W3CDTF">2022-02-27T10:42:11Z</dcterms:created>
  <dcterms:modified xsi:type="dcterms:W3CDTF">2022-11-20T14:45:30Z</dcterms:modified>
</cp:coreProperties>
</file>