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7" r:id="rId6"/>
    <p:sldId id="295" r:id="rId7"/>
    <p:sldId id="308" r:id="rId8"/>
    <p:sldId id="309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3" r:id="rId18"/>
    <p:sldId id="314" r:id="rId19"/>
    <p:sldId id="304" r:id="rId20"/>
    <p:sldId id="310" r:id="rId21"/>
    <p:sldId id="311" r:id="rId22"/>
    <p:sldId id="313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 (mutual exclusion)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synchronize access to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resource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61C51-67A8-3E85-17D9-D5335642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4" y="2002914"/>
            <a:ext cx="11225213" cy="3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Multi-Tasking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" grpId="0"/>
      <p:bldP spid="5" grpId="0"/>
      <p:bldP spid="48" grpId="0"/>
      <p:bldP spid="49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481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Process Execution</vt:lpstr>
      <vt:lpstr>Multi-Tasking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Inter-Process Locking</vt:lpstr>
      <vt:lpstr>Mutex (mutual exclusion)</vt:lpstr>
      <vt:lpstr>Mutex: Interprocess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168</cp:revision>
  <dcterms:created xsi:type="dcterms:W3CDTF">2022-02-27T10:42:11Z</dcterms:created>
  <dcterms:modified xsi:type="dcterms:W3CDTF">2023-05-28T13:17:07Z</dcterms:modified>
</cp:coreProperties>
</file>