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2" r:id="rId8"/>
    <p:sldId id="295" r:id="rId9"/>
    <p:sldId id="308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283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Multi-Core / Multi-Processing</vt:lpstr>
      <vt:lpstr>Thread: Start / Join</vt:lpstr>
      <vt:lpstr>Thread: Start / Join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127</cp:revision>
  <dcterms:created xsi:type="dcterms:W3CDTF">2022-02-27T10:42:11Z</dcterms:created>
  <dcterms:modified xsi:type="dcterms:W3CDTF">2023-05-14T13:17:17Z</dcterms:modified>
</cp:coreProperties>
</file>