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60" r:id="rId4"/>
    <p:sldId id="281" r:id="rId5"/>
    <p:sldId id="282" r:id="rId6"/>
    <p:sldId id="283" r:id="rId7"/>
    <p:sldId id="287" r:id="rId8"/>
    <p:sldId id="286" r:id="rId9"/>
    <p:sldId id="284" r:id="rId10"/>
    <p:sldId id="288" r:id="rId11"/>
    <p:sldId id="270" r:id="rId12"/>
    <p:sldId id="299" r:id="rId13"/>
    <p:sldId id="260" r:id="rId14"/>
    <p:sldId id="261" r:id="rId15"/>
    <p:sldId id="289" r:id="rId16"/>
    <p:sldId id="290" r:id="rId17"/>
    <p:sldId id="291" r:id="rId18"/>
    <p:sldId id="293" r:id="rId19"/>
    <p:sldId id="300" r:id="rId20"/>
    <p:sldId id="301" r:id="rId21"/>
    <p:sldId id="292" r:id="rId22"/>
    <p:sldId id="294" r:id="rId23"/>
    <p:sldId id="309" r:id="rId24"/>
    <p:sldId id="311" r:id="rId25"/>
    <p:sldId id="310" r:id="rId26"/>
    <p:sldId id="295" r:id="rId27"/>
    <p:sldId id="312" r:id="rId28"/>
    <p:sldId id="313" r:id="rId29"/>
    <p:sldId id="303" r:id="rId30"/>
    <p:sldId id="302" r:id="rId31"/>
    <p:sldId id="314" r:id="rId32"/>
    <p:sldId id="304" r:id="rId33"/>
    <p:sldId id="315" r:id="rId34"/>
    <p:sldId id="30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30" r:id="rId43"/>
    <p:sldId id="323" r:id="rId44"/>
    <p:sldId id="325" r:id="rId45"/>
    <p:sldId id="326" r:id="rId46"/>
    <p:sldId id="331" r:id="rId47"/>
    <p:sldId id="333" r:id="rId48"/>
    <p:sldId id="327" r:id="rId49"/>
    <p:sldId id="334" r:id="rId50"/>
    <p:sldId id="328" r:id="rId51"/>
    <p:sldId id="335" r:id="rId52"/>
    <p:sldId id="329" r:id="rId53"/>
    <p:sldId id="343" r:id="rId54"/>
    <p:sldId id="336" r:id="rId55"/>
    <p:sldId id="271" r:id="rId56"/>
    <p:sldId id="339" r:id="rId57"/>
    <p:sldId id="344" r:id="rId58"/>
    <p:sldId id="351" r:id="rId59"/>
    <p:sldId id="352" r:id="rId60"/>
    <p:sldId id="353" r:id="rId61"/>
    <p:sldId id="346" r:id="rId62"/>
    <p:sldId id="347" r:id="rId63"/>
    <p:sldId id="348" r:id="rId64"/>
    <p:sldId id="349" r:id="rId65"/>
    <p:sldId id="350" r:id="rId66"/>
    <p:sldId id="354" r:id="rId67"/>
    <p:sldId id="355" r:id="rId68"/>
    <p:sldId id="357" r:id="rId69"/>
    <p:sldId id="361" r:id="rId70"/>
    <p:sldId id="359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MicroservicePremium.html" TargetMode="External"/><Relationship Id="rId3" Type="http://schemas.openxmlformats.org/officeDocument/2006/relationships/hyperlink" Target="https://abp.io/" TargetMode="External"/><Relationship Id="rId7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" TargetMode="External"/><Relationship Id="rId5" Type="http://schemas.openxmlformats.org/officeDocument/2006/relationships/hyperlink" Target="https://community.abp.io/" TargetMode="External"/><Relationship Id="rId4" Type="http://schemas.openxmlformats.org/officeDocument/2006/relationships/hyperlink" Target="https://docs.abp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C91F2-2A8F-464C-85C1-3301FB02B36E}"/>
              </a:ext>
            </a:extLst>
          </p:cNvPr>
          <p:cNvSpPr txBox="1"/>
          <p:nvPr/>
        </p:nvSpPr>
        <p:spPr>
          <a:xfrm>
            <a:off x="4706333" y="4033305"/>
            <a:ext cx="308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6323-D93F-4790-ADDF-1BAAB9CC72DB}"/>
              </a:ext>
            </a:extLst>
          </p:cNvPr>
          <p:cNvSpPr txBox="1"/>
          <p:nvPr/>
        </p:nvSpPr>
        <p:spPr>
          <a:xfrm>
            <a:off x="1524000" y="534987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259F34-74D6-4659-BC39-6C783F53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749425"/>
            <a:ext cx="2457450" cy="47434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4A5EA06-CB2A-434B-93F9-67362456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the hosting project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D9F67-5DDE-4501-B1BB-D73B76D7E0EA}"/>
              </a:ext>
            </a:extLst>
          </p:cNvPr>
          <p:cNvSpPr txBox="1"/>
          <p:nvPr/>
        </p:nvSpPr>
        <p:spPr>
          <a:xfrm>
            <a:off x="3792325" y="1752715"/>
            <a:ext cx="80500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ECommerce.UI.Host</a:t>
            </a:r>
            <a:br>
              <a:rPr lang="en-US" sz="2400" b="1" dirty="0"/>
            </a:br>
            <a:r>
              <a:rPr lang="en-US" sz="2400" b="1" dirty="0"/>
              <a:t>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br>
              <a:rPr lang="en-US" sz="2400" b="1" dirty="0"/>
            </a:br>
            <a:r>
              <a:rPr lang="en-US" sz="2400" b="1" dirty="0"/>
              <a:t>        </a:t>
            </a:r>
            <a:r>
              <a:rPr lang="en-US" sz="2400" b="1" dirty="0" err="1"/>
              <a:t>ECommerce.UI</a:t>
            </a:r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79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the data access project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5FB43-CE87-4D57-91ED-93579D1D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42" y="2765508"/>
            <a:ext cx="4279573" cy="1636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C89EF-28B1-4DB2-8C62-CE0E71832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374" y="2676340"/>
            <a:ext cx="3981432" cy="188678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757136" y="3395376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Adding HTTP (REST) APIs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530392" y="3240464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8F0D5-F545-4FE3-A32A-3C26C6BC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401" y="2477046"/>
            <a:ext cx="3947607" cy="2182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3C5CE4-0394-4EBF-B639-5EFCD72B2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77047"/>
            <a:ext cx="3965725" cy="18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7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monolith-first approach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layering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modules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C40808-74A7-4CAD-A1D4-4A716A873F0C}"/>
              </a:ext>
            </a:extLst>
          </p:cNvPr>
          <p:cNvSpPr txBox="1">
            <a:spLocks/>
          </p:cNvSpPr>
          <p:nvPr/>
        </p:nvSpPr>
        <p:spPr>
          <a:xfrm>
            <a:off x="6316744" y="1825625"/>
            <a:ext cx="5037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microservices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Hosting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calls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transactional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Implementing layering for Domain-Driven Design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530392" y="3240464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412A5-CB0F-4C05-A6AD-2326D314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5498"/>
            <a:ext cx="3590229" cy="2087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C2C0A9-0D31-4DF9-8319-36B876F10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368" y="2267364"/>
            <a:ext cx="3633836" cy="232327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206BAE-0380-8F4A-FCCC-FC3703187B2E}"/>
              </a:ext>
            </a:extLst>
          </p:cNvPr>
          <p:cNvCxnSpPr/>
          <p:nvPr/>
        </p:nvCxnSpPr>
        <p:spPr>
          <a:xfrm flipV="1">
            <a:off x="3395207" y="2981739"/>
            <a:ext cx="4166483" cy="159026"/>
          </a:xfrm>
          <a:prstGeom prst="straightConnector1">
            <a:avLst/>
          </a:prstGeom>
          <a:ln w="508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199A25-12EA-96CB-D260-5ED345C85981}"/>
              </a:ext>
            </a:extLst>
          </p:cNvPr>
          <p:cNvCxnSpPr>
            <a:cxnSpLocks/>
          </p:cNvCxnSpPr>
          <p:nvPr/>
        </p:nvCxnSpPr>
        <p:spPr>
          <a:xfrm flipV="1">
            <a:off x="3311885" y="2696066"/>
            <a:ext cx="4249805" cy="164764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8EA47C-5C5D-A5D8-B952-5879D4C0C0CA}"/>
              </a:ext>
            </a:extLst>
          </p:cNvPr>
          <p:cNvCxnSpPr>
            <a:cxnSpLocks/>
          </p:cNvCxnSpPr>
          <p:nvPr/>
        </p:nvCxnSpPr>
        <p:spPr>
          <a:xfrm>
            <a:off x="3346515" y="2903456"/>
            <a:ext cx="4215175" cy="358218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37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0613D-1A48-4B34-8D16-62AD893D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07" y="2163745"/>
            <a:ext cx="4564833" cy="335446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484B11-DAD8-4B2E-9F5D-33F30B671C7B}"/>
              </a:ext>
            </a:extLst>
          </p:cNvPr>
          <p:cNvSpPr/>
          <p:nvPr/>
        </p:nvSpPr>
        <p:spPr>
          <a:xfrm>
            <a:off x="6603723" y="216501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4D529-536C-4037-A4AC-DC1B84D180B4}"/>
              </a:ext>
            </a:extLst>
          </p:cNvPr>
          <p:cNvSpPr/>
          <p:nvPr/>
        </p:nvSpPr>
        <p:spPr>
          <a:xfrm>
            <a:off x="8478878" y="216374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887B18-DB54-4FBA-A14A-88C12829D1AA}"/>
              </a:ext>
            </a:extLst>
          </p:cNvPr>
          <p:cNvSpPr/>
          <p:nvPr/>
        </p:nvSpPr>
        <p:spPr>
          <a:xfrm>
            <a:off x="10303233" y="2163745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3C81BD-F734-48F1-8909-DBD612409E58}"/>
              </a:ext>
            </a:extLst>
          </p:cNvPr>
          <p:cNvSpPr/>
          <p:nvPr/>
        </p:nvSpPr>
        <p:spPr>
          <a:xfrm>
            <a:off x="6475453" y="2978450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8CFE4E-0F8A-4015-8829-0A9B200D19D9}"/>
              </a:ext>
            </a:extLst>
          </p:cNvPr>
          <p:cNvSpPr/>
          <p:nvPr/>
        </p:nvSpPr>
        <p:spPr>
          <a:xfrm>
            <a:off x="8477608" y="2978450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ADE30A-F70E-409D-9F5F-A2F650931AAF}"/>
              </a:ext>
            </a:extLst>
          </p:cNvPr>
          <p:cNvSpPr/>
          <p:nvPr/>
        </p:nvSpPr>
        <p:spPr>
          <a:xfrm>
            <a:off x="7453988" y="383062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E31B97-F3F2-4492-84FD-719FBBBDC33D}"/>
              </a:ext>
            </a:extLst>
          </p:cNvPr>
          <p:cNvSpPr/>
          <p:nvPr/>
        </p:nvSpPr>
        <p:spPr>
          <a:xfrm>
            <a:off x="5811878" y="383570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6FDBDC-EB45-4E7C-8808-25E7A9F96958}"/>
              </a:ext>
            </a:extLst>
          </p:cNvPr>
          <p:cNvSpPr/>
          <p:nvPr/>
        </p:nvSpPr>
        <p:spPr>
          <a:xfrm>
            <a:off x="7455258" y="4573570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8A7D01-E723-4470-9AF2-E9F8B2DB37F9}"/>
              </a:ext>
            </a:extLst>
          </p:cNvPr>
          <p:cNvCxnSpPr/>
          <p:nvPr/>
        </p:nvCxnSpPr>
        <p:spPr>
          <a:xfrm flipH="1" flipV="1">
            <a:off x="9736178" y="2313605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F4E9BB-A1C0-42A3-919C-5401BA873064}"/>
              </a:ext>
            </a:extLst>
          </p:cNvPr>
          <p:cNvCxnSpPr/>
          <p:nvPr/>
        </p:nvCxnSpPr>
        <p:spPr>
          <a:xfrm flipH="1">
            <a:off x="7861023" y="2313605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717943-C209-482D-B325-EED19C631BC8}"/>
              </a:ext>
            </a:extLst>
          </p:cNvPr>
          <p:cNvCxnSpPr/>
          <p:nvPr/>
        </p:nvCxnSpPr>
        <p:spPr>
          <a:xfrm flipV="1">
            <a:off x="7229833" y="2464735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E0ADC6-83AE-4DCF-B10A-5B9DEDCC7F91}"/>
              </a:ext>
            </a:extLst>
          </p:cNvPr>
          <p:cNvCxnSpPr/>
          <p:nvPr/>
        </p:nvCxnSpPr>
        <p:spPr>
          <a:xfrm flipH="1" flipV="1">
            <a:off x="7984848" y="3128310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C43BE4-5A4F-4B4E-9692-FE4ABE666853}"/>
              </a:ext>
            </a:extLst>
          </p:cNvPr>
          <p:cNvCxnSpPr/>
          <p:nvPr/>
        </p:nvCxnSpPr>
        <p:spPr>
          <a:xfrm flipV="1">
            <a:off x="9106258" y="2463465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0248EB-3277-41F9-965A-B3499C995EB4}"/>
              </a:ext>
            </a:extLst>
          </p:cNvPr>
          <p:cNvCxnSpPr/>
          <p:nvPr/>
        </p:nvCxnSpPr>
        <p:spPr>
          <a:xfrm flipH="1" flipV="1">
            <a:off x="7670523" y="3269915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F39CF-7626-40C3-AA01-BBA96CB39028}"/>
              </a:ext>
            </a:extLst>
          </p:cNvPr>
          <p:cNvCxnSpPr/>
          <p:nvPr/>
        </p:nvCxnSpPr>
        <p:spPr>
          <a:xfrm flipV="1">
            <a:off x="6440528" y="3278170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7053E3-D059-4A9B-A5A0-28319811A359}"/>
              </a:ext>
            </a:extLst>
          </p:cNvPr>
          <p:cNvCxnSpPr/>
          <p:nvPr/>
        </p:nvCxnSpPr>
        <p:spPr>
          <a:xfrm flipH="1" flipV="1">
            <a:off x="8082638" y="4130340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3427791" y="214091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5302946" y="213964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7127301" y="213964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3299521" y="295434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5301676" y="295434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4278056" y="380651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2635946" y="38115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4279326" y="454946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6560246" y="228950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4685091" y="228950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4053901" y="244063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4808916" y="310420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5930326" y="243936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4494591" y="324581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3264596" y="325406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4906706" y="410623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as a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07484C-4C75-4D61-8CD8-FADF6B84551F}"/>
              </a:ext>
            </a:extLst>
          </p:cNvPr>
          <p:cNvSpPr/>
          <p:nvPr/>
        </p:nvSpPr>
        <p:spPr>
          <a:xfrm>
            <a:off x="7126666" y="3806519"/>
            <a:ext cx="2234151" cy="10426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Monolith Hosting</a:t>
            </a: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9D94D93-8017-4268-8E7A-EA9A7D2740FC}"/>
              </a:ext>
            </a:extLst>
          </p:cNvPr>
          <p:cNvCxnSpPr>
            <a:endCxn id="13" idx="3"/>
          </p:cNvCxnSpPr>
          <p:nvPr/>
        </p:nvCxnSpPr>
        <p:spPr>
          <a:xfrm rot="10800000" flipV="1">
            <a:off x="5536626" y="4548832"/>
            <a:ext cx="1590040" cy="150495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208B735-26DF-41F5-9178-0E2CA2646747}"/>
              </a:ext>
            </a:extLst>
          </p:cNvPr>
          <p:cNvCxnSpPr>
            <a:endCxn id="10" idx="2"/>
          </p:cNvCxnSpPr>
          <p:nvPr/>
        </p:nvCxnSpPr>
        <p:spPr>
          <a:xfrm rot="10800000">
            <a:off x="5930326" y="3254068"/>
            <a:ext cx="1196340" cy="852170"/>
          </a:xfrm>
          <a:prstGeom prst="curved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F78DFC2-FC91-450C-B355-6407486805B5}"/>
              </a:ext>
            </a:extLst>
          </p:cNvPr>
          <p:cNvCxnSpPr>
            <a:stCxn id="25" idx="0"/>
            <a:endCxn id="8" idx="2"/>
          </p:cNvCxnSpPr>
          <p:nvPr/>
        </p:nvCxnSpPr>
        <p:spPr>
          <a:xfrm rot="16200000" flipV="1">
            <a:off x="7316269" y="2879045"/>
            <a:ext cx="1367156" cy="487791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5171343" y="257569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7046498" y="257442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8870853" y="257442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5043073" y="338912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7045228" y="338912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6021608" y="42412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4379498" y="424637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6022878" y="498424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8303798" y="272428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6428643" y="272428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5797453" y="287541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6552468" y="353898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7673878" y="287414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6238143" y="368059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5008148" y="368884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6650258" y="454101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in different applications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F5F79C-4857-4771-981F-7604D97E9D19}"/>
              </a:ext>
            </a:extLst>
          </p:cNvPr>
          <p:cNvSpPr/>
          <p:nvPr/>
        </p:nvSpPr>
        <p:spPr>
          <a:xfrm>
            <a:off x="2145347" y="5039339"/>
            <a:ext cx="2234151" cy="1042670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UI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9346F9-6769-4E32-A25A-F1B4CC78F136}"/>
              </a:ext>
            </a:extLst>
          </p:cNvPr>
          <p:cNvSpPr/>
          <p:nvPr/>
        </p:nvSpPr>
        <p:spPr>
          <a:xfrm>
            <a:off x="8587008" y="4240980"/>
            <a:ext cx="2234151" cy="104267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Service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21AD5E2-7EDA-4FFF-974B-AD8396762359}"/>
              </a:ext>
            </a:extLst>
          </p:cNvPr>
          <p:cNvCxnSpPr>
            <a:stCxn id="23" idx="0"/>
            <a:endCxn id="12" idx="1"/>
          </p:cNvCxnSpPr>
          <p:nvPr/>
        </p:nvCxnSpPr>
        <p:spPr>
          <a:xfrm rot="5400000" flipH="1" flipV="1">
            <a:off x="3499410" y="4159252"/>
            <a:ext cx="643101" cy="1117075"/>
          </a:xfrm>
          <a:prstGeom prst="curvedConnector2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822F118-8B7C-4D1D-A733-A9414EB87CBC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 flipV="1">
            <a:off x="4379498" y="5134108"/>
            <a:ext cx="1643380" cy="426566"/>
          </a:xfrm>
          <a:prstGeom prst="curvedConnector3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8087D68-608C-4193-BE59-A286828A8456}"/>
              </a:ext>
            </a:extLst>
          </p:cNvPr>
          <p:cNvCxnSpPr>
            <a:stCxn id="28" idx="1"/>
            <a:endCxn id="11" idx="3"/>
          </p:cNvCxnSpPr>
          <p:nvPr/>
        </p:nvCxnSpPr>
        <p:spPr>
          <a:xfrm rot="10800000">
            <a:off x="7278908" y="4391159"/>
            <a:ext cx="1308100" cy="371157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63FD246-456A-4A79-81D6-328C795EF294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7673878" y="3688849"/>
            <a:ext cx="911860" cy="710493"/>
          </a:xfrm>
          <a:prstGeom prst="curvedConnector2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7F73B01-F707-44C3-8B8B-D1EB426F88EB}"/>
              </a:ext>
            </a:extLst>
          </p:cNvPr>
          <p:cNvCxnSpPr>
            <a:stCxn id="28" idx="0"/>
            <a:endCxn id="8" idx="2"/>
          </p:cNvCxnSpPr>
          <p:nvPr/>
        </p:nvCxnSpPr>
        <p:spPr>
          <a:xfrm rot="16200000" flipV="1">
            <a:off x="8918376" y="3455271"/>
            <a:ext cx="1366837" cy="204581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B53F41F-E1ED-49CB-AB7B-7E4D52045D1F}"/>
              </a:ext>
            </a:extLst>
          </p:cNvPr>
          <p:cNvCxnSpPr>
            <a:endCxn id="28" idx="2"/>
          </p:cNvCxnSpPr>
          <p:nvPr/>
        </p:nvCxnSpPr>
        <p:spPr>
          <a:xfrm flipV="1">
            <a:off x="4379498" y="5283650"/>
            <a:ext cx="5324586" cy="552689"/>
          </a:xfrm>
          <a:prstGeom prst="bentConnector2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5FB025-D0C5-4374-9643-73418958F295}"/>
              </a:ext>
            </a:extLst>
          </p:cNvPr>
          <p:cNvSpPr txBox="1"/>
          <p:nvPr/>
        </p:nvSpPr>
        <p:spPr>
          <a:xfrm>
            <a:off x="6295625" y="5870975"/>
            <a:ext cx="149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 API calls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998CF-0B73-43EB-B91B-73784EB7C25E}"/>
              </a:ext>
            </a:extLst>
          </p:cNvPr>
          <p:cNvSpPr/>
          <p:nvPr/>
        </p:nvSpPr>
        <p:spPr>
          <a:xfrm>
            <a:off x="838200" y="3034218"/>
            <a:ext cx="2234151" cy="104267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Client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BC6903B-FF4B-49CE-B33B-75EE2E851B0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072351" y="3555553"/>
            <a:ext cx="1284922" cy="691943"/>
          </a:xfrm>
          <a:prstGeom prst="curved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4309C6-8092-40D3-B7CC-69D4643E54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06411" y="627761"/>
            <a:ext cx="1204754" cy="8107023"/>
          </a:xfrm>
          <a:prstGeom prst="bentConnector3">
            <a:avLst>
              <a:gd name="adj1" fmla="val 184702"/>
            </a:avLst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575FA-53F7-4C38-A2D8-0153A690C37A}"/>
              </a:ext>
            </a:extLst>
          </p:cNvPr>
          <p:cNvSpPr/>
          <p:nvPr/>
        </p:nvSpPr>
        <p:spPr>
          <a:xfrm>
            <a:off x="8587008" y="788803"/>
            <a:ext cx="2234151" cy="1042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Background Service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92C66A3-B7C9-4517-A209-A1149ABE9135}"/>
              </a:ext>
            </a:extLst>
          </p:cNvPr>
          <p:cNvCxnSpPr>
            <a:stCxn id="39" idx="2"/>
            <a:endCxn id="8" idx="0"/>
          </p:cNvCxnSpPr>
          <p:nvPr/>
        </p:nvCxnSpPr>
        <p:spPr>
          <a:xfrm rot="5400000">
            <a:off x="9230319" y="2100658"/>
            <a:ext cx="742950" cy="204581"/>
          </a:xfrm>
          <a:prstGeom prst="curvedConnector3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A8E3AF0-5F1F-4A40-AC64-4F7BEDA50D35}"/>
              </a:ext>
            </a:extLst>
          </p:cNvPr>
          <p:cNvCxnSpPr>
            <a:stCxn id="39" idx="1"/>
            <a:endCxn id="7" idx="0"/>
          </p:cNvCxnSpPr>
          <p:nvPr/>
        </p:nvCxnSpPr>
        <p:spPr>
          <a:xfrm rot="10800000" flipV="1">
            <a:off x="7675148" y="1310137"/>
            <a:ext cx="911860" cy="1264285"/>
          </a:xfrm>
          <a:prstGeom prst="curvedConnector2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44" grpId="0"/>
      <p:bldP spid="29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7016DD3-18BE-4C58-B00E-2170321E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Module specific </a:t>
            </a: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classes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CCB8943-75A6-4EC0-A721-2BEA9F4068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063435"/>
              </p:ext>
            </p:extLst>
          </p:nvPr>
        </p:nvGraphicFramePr>
        <p:xfrm>
          <a:off x="838200" y="1690688"/>
          <a:ext cx="88011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801280" imgH="2933640" progId="Paint.Picture">
                  <p:embed/>
                </p:oleObj>
              </mc:Choice>
              <mc:Fallback>
                <p:oleObj name="Bitmap Image" r:id="rId3" imgW="8801280" imgH="2933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8801100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43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0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Unified </a:t>
            </a: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 database migrations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282F496-B9C9-42A7-B49C-CA768B5517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787159"/>
              </p:ext>
            </p:extLst>
          </p:nvPr>
        </p:nvGraphicFramePr>
        <p:xfrm>
          <a:off x="838200" y="1690688"/>
          <a:ext cx="874395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744040" imgH="3753000" progId="Paint.Picture">
                  <p:embed/>
                </p:oleObj>
              </mc:Choice>
              <mc:Fallback>
                <p:oleObj name="Bitmap Image" r:id="rId3" imgW="8744040" imgH="3753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8743950" cy="375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972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connection string management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91E7B-9FE1-4D2D-A95B-145180A9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956897" cy="852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F2816-9819-42AE-88BE-098809178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921166"/>
            <a:ext cx="10956898" cy="1015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6CFB5-074E-46FC-BB75-11B7949350E7}"/>
              </a:ext>
            </a:extLst>
          </p:cNvPr>
          <p:cNvSpPr txBox="1"/>
          <p:nvPr/>
        </p:nvSpPr>
        <p:spPr>
          <a:xfrm>
            <a:off x="838199" y="4314379"/>
            <a:ext cx="10956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TODO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DbContext</a:t>
            </a:r>
            <a:r>
              <a:rPr lang="en-US" sz="2400" dirty="0"/>
              <a:t>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Connection string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Managing database connections and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408315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provides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for all entities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(internal application 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for;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Repeatable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(idempotent) write (update/delete)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1"/>
            <a:ext cx="10866120" cy="2519362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Customers.Application.Contracts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hosting application uses the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Customers.HttpApi.Client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project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B8700-B6CB-4943-8B03-60BDC67A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690688"/>
            <a:ext cx="306705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961A2-9429-4D86-80BE-D8B5F2173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3270305" y="2162755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7677339" y="2162755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977B2-342B-4414-9413-7C59FC51E989}"/>
              </a:ext>
            </a:extLst>
          </p:cNvPr>
          <p:cNvCxnSpPr/>
          <p:nvPr/>
        </p:nvCxnSpPr>
        <p:spPr>
          <a:xfrm flipH="1">
            <a:off x="7820408" y="3248216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43CC1-9B12-42E3-A2A6-BFB2866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5411"/>
            <a:ext cx="9144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507C5-7810-44EC-B796-226B71B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279884"/>
            <a:ext cx="1108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C162-6427-4E8A-A6F2-FD9849783D91}"/>
              </a:ext>
            </a:extLst>
          </p:cNvPr>
          <p:cNvSpPr/>
          <p:nvPr/>
        </p:nvSpPr>
        <p:spPr>
          <a:xfrm>
            <a:off x="2410068" y="3655718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3005C-D10F-4BB7-AFF2-CFC75C753DD4}"/>
              </a:ext>
            </a:extLst>
          </p:cNvPr>
          <p:cNvSpPr/>
          <p:nvPr/>
        </p:nvSpPr>
        <p:spPr>
          <a:xfrm>
            <a:off x="2534375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B5593-8D6D-4948-BC1D-779642C6B456}"/>
              </a:ext>
            </a:extLst>
          </p:cNvPr>
          <p:cNvSpPr/>
          <p:nvPr/>
        </p:nvSpPr>
        <p:spPr>
          <a:xfrm>
            <a:off x="2609790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3E420-0BD7-4AF8-B5C0-5B191F3F1B8C}"/>
              </a:ext>
            </a:extLst>
          </p:cNvPr>
          <p:cNvSpPr/>
          <p:nvPr/>
        </p:nvSpPr>
        <p:spPr>
          <a:xfrm>
            <a:off x="2609790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4C18E-9001-4409-AE13-21E582C095FC}"/>
              </a:ext>
            </a:extLst>
          </p:cNvPr>
          <p:cNvSpPr/>
          <p:nvPr/>
        </p:nvSpPr>
        <p:spPr>
          <a:xfrm>
            <a:off x="2609790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299A-0F69-4E3B-8C52-7D2E4F6F6789}"/>
              </a:ext>
            </a:extLst>
          </p:cNvPr>
          <p:cNvSpPr/>
          <p:nvPr/>
        </p:nvSpPr>
        <p:spPr>
          <a:xfrm>
            <a:off x="2609790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49CB3-A41E-43C8-9E63-B7EC6CFD2349}"/>
              </a:ext>
            </a:extLst>
          </p:cNvPr>
          <p:cNvSpPr txBox="1"/>
          <p:nvPr/>
        </p:nvSpPr>
        <p:spPr>
          <a:xfrm>
            <a:off x="2557428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0E247-A45C-48C2-B02B-5C4190381F57}"/>
              </a:ext>
            </a:extLst>
          </p:cNvPr>
          <p:cNvSpPr/>
          <p:nvPr/>
        </p:nvSpPr>
        <p:spPr>
          <a:xfrm>
            <a:off x="8954646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531AB-07EF-40F9-8FAB-99BDD1A30382}"/>
              </a:ext>
            </a:extLst>
          </p:cNvPr>
          <p:cNvSpPr/>
          <p:nvPr/>
        </p:nvSpPr>
        <p:spPr>
          <a:xfrm>
            <a:off x="9030061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C52A3-2132-4958-8C89-F46AA0B2E790}"/>
              </a:ext>
            </a:extLst>
          </p:cNvPr>
          <p:cNvSpPr/>
          <p:nvPr/>
        </p:nvSpPr>
        <p:spPr>
          <a:xfrm>
            <a:off x="9030061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04F6A-9D96-4C47-8FC0-8C0FC8900A90}"/>
              </a:ext>
            </a:extLst>
          </p:cNvPr>
          <p:cNvSpPr/>
          <p:nvPr/>
        </p:nvSpPr>
        <p:spPr>
          <a:xfrm>
            <a:off x="9030061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D27AC-27B1-4A24-9F60-84C8CA3D6CDB}"/>
              </a:ext>
            </a:extLst>
          </p:cNvPr>
          <p:cNvSpPr/>
          <p:nvPr/>
        </p:nvSpPr>
        <p:spPr>
          <a:xfrm>
            <a:off x="9030061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7140F-D0C9-45E2-85B1-1427786C52BC}"/>
              </a:ext>
            </a:extLst>
          </p:cNvPr>
          <p:cNvSpPr txBox="1"/>
          <p:nvPr/>
        </p:nvSpPr>
        <p:spPr>
          <a:xfrm>
            <a:off x="8977699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8ECAC6E-8CA2-46AA-AD50-5A7D1C5D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01635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199FA7-1659-4389-9FC6-E3BC8F78046A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457788"/>
            <a:ext cx="6673" cy="127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21140E73-43A2-4148-9926-FFBBF410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01451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FB835-35B3-46F4-AAF3-FA6EB442173B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455954"/>
            <a:ext cx="8437" cy="1281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C1F41B-CA9C-4D3D-936A-80914C6B7E3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448775" y="4401734"/>
            <a:ext cx="5505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E4CDA-A55F-4C1D-91C4-70C346ED380C}"/>
              </a:ext>
            </a:extLst>
          </p:cNvPr>
          <p:cNvSpPr txBox="1"/>
          <p:nvPr/>
        </p:nvSpPr>
        <p:spPr>
          <a:xfrm>
            <a:off x="4474058" y="4089213"/>
            <a:ext cx="37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(3) Query customer (potentially use cache)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DDB0591-A1DC-4C30-8F8B-CC1609015365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2528359" y="2890926"/>
            <a:ext cx="1517072" cy="20569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B9B0CF-8702-4509-A086-5E7BF99A095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03802" y="2235237"/>
            <a:ext cx="149118" cy="150215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C3C921-EDB1-44CA-9E0C-959962F8BE5C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 flipV="1">
            <a:off x="2968484" y="2014519"/>
            <a:ext cx="480291" cy="2387215"/>
          </a:xfrm>
          <a:prstGeom prst="bentConnector4">
            <a:avLst>
              <a:gd name="adj1" fmla="val -47596"/>
              <a:gd name="adj2" fmla="val 1095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E409E-00DA-479E-B826-C3BDFE7B6356}"/>
              </a:ext>
            </a:extLst>
          </p:cNvPr>
          <p:cNvSpPr/>
          <p:nvPr/>
        </p:nvSpPr>
        <p:spPr>
          <a:xfrm>
            <a:off x="5043430" y="4705700"/>
            <a:ext cx="2316561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Event Bus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CCFF6E-5810-42A9-B250-83066FDCAB4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7359991" y="4874977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6B05F-03FC-4858-870F-E595420307B7}"/>
              </a:ext>
            </a:extLst>
          </p:cNvPr>
          <p:cNvCxnSpPr>
            <a:cxnSpLocks/>
          </p:cNvCxnSpPr>
          <p:nvPr/>
        </p:nvCxnSpPr>
        <p:spPr>
          <a:xfrm flipH="1">
            <a:off x="3448775" y="4881759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35E6B881-6721-43FF-916A-1E43684B2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32" y="6024481"/>
            <a:ext cx="2020156" cy="31722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A1E5B5-4B0D-4F92-AC4F-A4272710C431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flipH="1">
            <a:off x="6201710" y="5044254"/>
            <a:ext cx="1" cy="98022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7F755E-CC01-47F3-BBB3-D1EF20111B92}"/>
              </a:ext>
            </a:extLst>
          </p:cNvPr>
          <p:cNvSpPr txBox="1"/>
          <p:nvPr/>
        </p:nvSpPr>
        <p:spPr>
          <a:xfrm>
            <a:off x="4135896" y="1918185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Query local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776521-3476-4868-8154-DEE00B1B6094}"/>
              </a:ext>
            </a:extLst>
          </p:cNvPr>
          <p:cNvSpPr txBox="1"/>
          <p:nvPr/>
        </p:nvSpPr>
        <p:spPr>
          <a:xfrm>
            <a:off x="4135896" y="2259865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Use local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207157-EC2B-4FBB-BDD9-7B38AE56AFB2}"/>
              </a:ext>
            </a:extLst>
          </p:cNvPr>
          <p:cNvSpPr txBox="1"/>
          <p:nvPr/>
        </p:nvSpPr>
        <p:spPr>
          <a:xfrm>
            <a:off x="4135896" y="260154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Update local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2898E5-0927-4D5A-91A6-A819EA9B9129}"/>
              </a:ext>
            </a:extLst>
          </p:cNvPr>
          <p:cNvSpPr txBox="1"/>
          <p:nvPr/>
        </p:nvSpPr>
        <p:spPr>
          <a:xfrm>
            <a:off x="7359594" y="4870293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(5) Change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4B9ED5-A943-4448-A026-F6B5B98A81E3}"/>
              </a:ext>
            </a:extLst>
          </p:cNvPr>
          <p:cNvSpPr txBox="1"/>
          <p:nvPr/>
        </p:nvSpPr>
        <p:spPr>
          <a:xfrm>
            <a:off x="3501137" y="4850834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(6) Change event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665E7A-5AB8-442A-A9A8-52446C4229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4374" y="2148613"/>
            <a:ext cx="218545" cy="2166497"/>
          </a:xfrm>
          <a:prstGeom prst="bentConnector3">
            <a:avLst>
              <a:gd name="adj1" fmla="val -1398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D04829-6AD1-4778-8F59-AB23B37A7322}"/>
              </a:ext>
            </a:extLst>
          </p:cNvPr>
          <p:cNvSpPr txBox="1"/>
          <p:nvPr/>
        </p:nvSpPr>
        <p:spPr>
          <a:xfrm>
            <a:off x="4135896" y="2948423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Update local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6BED99-9C0F-4599-99E9-64D8616FC712}"/>
              </a:ext>
            </a:extLst>
          </p:cNvPr>
          <p:cNvSpPr txBox="1"/>
          <p:nvPr/>
        </p:nvSpPr>
        <p:spPr>
          <a:xfrm>
            <a:off x="3321796" y="280697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DEF71-B4FE-421A-930C-A87F6F87DCF7}"/>
              </a:ext>
            </a:extLst>
          </p:cNvPr>
          <p:cNvSpPr txBox="1"/>
          <p:nvPr/>
        </p:nvSpPr>
        <p:spPr>
          <a:xfrm>
            <a:off x="2301617" y="2815213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26E01-FA8C-4E53-97AE-D50B6194D59A}"/>
              </a:ext>
            </a:extLst>
          </p:cNvPr>
          <p:cNvSpPr txBox="1"/>
          <p:nvPr/>
        </p:nvSpPr>
        <p:spPr>
          <a:xfrm>
            <a:off x="3202592" y="1515201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468536-F08E-416A-AD14-2977B7EA1816}"/>
              </a:ext>
            </a:extLst>
          </p:cNvPr>
          <p:cNvSpPr txBox="1"/>
          <p:nvPr/>
        </p:nvSpPr>
        <p:spPr>
          <a:xfrm>
            <a:off x="1935435" y="282140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 animBg="1"/>
      <p:bldP spid="68" grpId="0"/>
      <p:bldP spid="69" grpId="0"/>
      <p:bldP spid="70" grpId="0"/>
      <p:bldP spid="71" grpId="0"/>
      <p:bldP spid="72" grpId="0"/>
      <p:bldP spid="83" grpId="0"/>
      <p:bldP spid="37" grpId="0"/>
      <p:bldP spid="39" grpId="0"/>
      <p:bldP spid="41" grpId="0"/>
      <p:bldP spid="4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B88E2-28F9-4489-B88F-EC69616CA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57" y="2355486"/>
            <a:ext cx="10855685" cy="309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92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AA6A4F-27D4-4725-BA1F-32FEEE093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053" y="1916309"/>
            <a:ext cx="9492538" cy="386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125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7084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Faster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lightweight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Doesn’t need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Only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access to the cached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Limited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only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DE81D-49FF-4C16-AB3A-53E4B0721377}"/>
              </a:ext>
            </a:extLst>
          </p:cNvPr>
          <p:cNvSpPr txBox="1">
            <a:spLocks/>
          </p:cNvSpPr>
          <p:nvPr/>
        </p:nvSpPr>
        <p:spPr>
          <a:xfrm>
            <a:off x="6315986" y="1825625"/>
            <a:ext cx="5037814" cy="38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Slower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(database operations)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Needs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Individual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(JOIN queries) to the duplicated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Better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513B5-C6E0-4130-A0A0-124102BE8A06}"/>
              </a:ext>
            </a:extLst>
          </p:cNvPr>
          <p:cNvSpPr txBox="1">
            <a:spLocks/>
          </p:cNvSpPr>
          <p:nvPr/>
        </p:nvSpPr>
        <p:spPr>
          <a:xfrm>
            <a:off x="2842259" y="5859876"/>
            <a:ext cx="6507481" cy="45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CAN ALWAYS COMBINE TOGETHER</a:t>
            </a:r>
          </a:p>
        </p:txBody>
      </p:sp>
    </p:spTree>
    <p:extLst>
      <p:ext uri="{BB962C8B-B14F-4D97-AF65-F5344CB8AC3E}">
        <p14:creationId xmlns:p14="http://schemas.microsoft.com/office/powerpoint/2010/main" val="41138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FED3A9D-FADF-40CC-B39A-85A4B56CC4B9}"/>
              </a:ext>
            </a:extLst>
          </p:cNvPr>
          <p:cNvSpPr/>
          <p:nvPr/>
        </p:nvSpPr>
        <p:spPr>
          <a:xfrm>
            <a:off x="10470179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AFF05-B235-4F5C-B6DE-0ED4F94BAE6D}"/>
              </a:ext>
            </a:extLst>
          </p:cNvPr>
          <p:cNvSpPr/>
          <p:nvPr/>
        </p:nvSpPr>
        <p:spPr>
          <a:xfrm>
            <a:off x="541263" y="3161471"/>
            <a:ext cx="4441781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DF23-4B28-4FCC-AA71-7C8DCF45382D}"/>
              </a:ext>
            </a:extLst>
          </p:cNvPr>
          <p:cNvSpPr/>
          <p:nvPr/>
        </p:nvSpPr>
        <p:spPr>
          <a:xfrm>
            <a:off x="665570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B5552-7F91-4600-835E-1DC4FFBF35DB}"/>
              </a:ext>
            </a:extLst>
          </p:cNvPr>
          <p:cNvSpPr/>
          <p:nvPr/>
        </p:nvSpPr>
        <p:spPr>
          <a:xfrm>
            <a:off x="740985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39A71-02ED-4019-8D89-9A995112B2C8}"/>
              </a:ext>
            </a:extLst>
          </p:cNvPr>
          <p:cNvSpPr/>
          <p:nvPr/>
        </p:nvSpPr>
        <p:spPr>
          <a:xfrm>
            <a:off x="740985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DD9E0-AD81-401B-8BDC-BD59FADEEEF2}"/>
              </a:ext>
            </a:extLst>
          </p:cNvPr>
          <p:cNvSpPr/>
          <p:nvPr/>
        </p:nvSpPr>
        <p:spPr>
          <a:xfrm>
            <a:off x="740985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9297-3866-414F-B46E-1A83A926BB68}"/>
              </a:ext>
            </a:extLst>
          </p:cNvPr>
          <p:cNvSpPr/>
          <p:nvPr/>
        </p:nvSpPr>
        <p:spPr>
          <a:xfrm>
            <a:off x="740985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199AF-7AFA-4F60-BDA9-00606CFE581E}"/>
              </a:ext>
            </a:extLst>
          </p:cNvPr>
          <p:cNvSpPr txBox="1"/>
          <p:nvPr/>
        </p:nvSpPr>
        <p:spPr>
          <a:xfrm>
            <a:off x="688623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7FF39A15-C4A0-4A94-B081-7781982D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5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DAA7-DE78-4A71-942E-7CA537799660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1099679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39619-856B-4587-B840-6BA652BC8F9B}"/>
              </a:ext>
            </a:extLst>
          </p:cNvPr>
          <p:cNvSpPr/>
          <p:nvPr/>
        </p:nvSpPr>
        <p:spPr>
          <a:xfrm>
            <a:off x="2141313" y="3264966"/>
            <a:ext cx="1263059" cy="128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(in-process)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049763-AF15-4833-B3E5-C9875A1DC48F}"/>
              </a:ext>
            </a:extLst>
          </p:cNvPr>
          <p:cNvSpPr/>
          <p:nvPr/>
        </p:nvSpPr>
        <p:spPr>
          <a:xfrm>
            <a:off x="3965715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B06B32-8C36-40F9-A058-719F6208D095}"/>
              </a:ext>
            </a:extLst>
          </p:cNvPr>
          <p:cNvSpPr/>
          <p:nvPr/>
        </p:nvSpPr>
        <p:spPr>
          <a:xfrm>
            <a:off x="4041130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70A77-A18A-45B5-BC40-A860DF9F89D7}"/>
              </a:ext>
            </a:extLst>
          </p:cNvPr>
          <p:cNvSpPr/>
          <p:nvPr/>
        </p:nvSpPr>
        <p:spPr>
          <a:xfrm>
            <a:off x="4041130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61EAF-37B4-4E16-82CB-7F4A852F3ED2}"/>
              </a:ext>
            </a:extLst>
          </p:cNvPr>
          <p:cNvSpPr/>
          <p:nvPr/>
        </p:nvSpPr>
        <p:spPr>
          <a:xfrm>
            <a:off x="4041130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5031F-8025-4FA4-A596-3ECDAC1D837D}"/>
              </a:ext>
            </a:extLst>
          </p:cNvPr>
          <p:cNvSpPr/>
          <p:nvPr/>
        </p:nvSpPr>
        <p:spPr>
          <a:xfrm>
            <a:off x="4041130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A48DAE-CA04-49BC-8C86-20E6451BE398}"/>
              </a:ext>
            </a:extLst>
          </p:cNvPr>
          <p:cNvSpPr txBox="1"/>
          <p:nvPr/>
        </p:nvSpPr>
        <p:spPr>
          <a:xfrm>
            <a:off x="3988768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4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B2D3F-22D5-4AA9-BA06-BE92BBD1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24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B75A6C-01ED-497A-B118-D60BBFC33F8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4401588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12BF60-0561-462D-AA71-921A3C164F73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flipH="1">
            <a:off x="3404372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C12DF7-2415-4F2D-A877-D6DAF029221E}"/>
              </a:ext>
            </a:extLst>
          </p:cNvPr>
          <p:cNvCxnSpPr>
            <a:cxnSpLocks/>
            <a:stCxn id="34" idx="1"/>
            <a:endCxn id="5" idx="3"/>
          </p:cNvCxnSpPr>
          <p:nvPr/>
        </p:nvCxnSpPr>
        <p:spPr>
          <a:xfrm flipH="1">
            <a:off x="1579970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DE360947-830A-4843-9E54-217166A5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52" y="3615498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9C65A760-D280-4CF2-A4CA-1002E9F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91" y="3623352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EC4A29F-C61A-4BEF-9B6C-A4549D97D3CB}"/>
              </a:ext>
            </a:extLst>
          </p:cNvPr>
          <p:cNvSpPr/>
          <p:nvPr/>
        </p:nvSpPr>
        <p:spPr>
          <a:xfrm>
            <a:off x="6843308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3E9DB-969A-4FA5-98DD-0DA50FC4DF77}"/>
              </a:ext>
            </a:extLst>
          </p:cNvPr>
          <p:cNvSpPr/>
          <p:nvPr/>
        </p:nvSpPr>
        <p:spPr>
          <a:xfrm>
            <a:off x="6967614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EA3CA2-2CD3-49AD-9E41-5F869E664FCD}"/>
              </a:ext>
            </a:extLst>
          </p:cNvPr>
          <p:cNvSpPr/>
          <p:nvPr/>
        </p:nvSpPr>
        <p:spPr>
          <a:xfrm>
            <a:off x="7043029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96586E-684A-49FA-8A15-A41B4D0796C7}"/>
              </a:ext>
            </a:extLst>
          </p:cNvPr>
          <p:cNvSpPr/>
          <p:nvPr/>
        </p:nvSpPr>
        <p:spPr>
          <a:xfrm>
            <a:off x="7043029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3D9DB8-8B8E-4247-A79B-97FE89D521FF}"/>
              </a:ext>
            </a:extLst>
          </p:cNvPr>
          <p:cNvSpPr/>
          <p:nvPr/>
        </p:nvSpPr>
        <p:spPr>
          <a:xfrm>
            <a:off x="7043029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70CBE7-E05F-4734-AFCA-C592B03055A3}"/>
              </a:ext>
            </a:extLst>
          </p:cNvPr>
          <p:cNvSpPr/>
          <p:nvPr/>
        </p:nvSpPr>
        <p:spPr>
          <a:xfrm>
            <a:off x="7043029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C2AF4-9779-4B66-B915-274C38A3B618}"/>
              </a:ext>
            </a:extLst>
          </p:cNvPr>
          <p:cNvSpPr txBox="1"/>
          <p:nvPr/>
        </p:nvSpPr>
        <p:spPr>
          <a:xfrm>
            <a:off x="6990667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pic>
        <p:nvPicPr>
          <p:cNvPr id="6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EED0833-428D-4745-9F62-4DA607DA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59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058CA-052B-438A-BC25-9A8EFB0CAA99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7401723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59FBB5-B674-4500-8936-76F1F7DD7FC7}"/>
              </a:ext>
            </a:extLst>
          </p:cNvPr>
          <p:cNvSpPr/>
          <p:nvPr/>
        </p:nvSpPr>
        <p:spPr>
          <a:xfrm>
            <a:off x="8607132" y="3161471"/>
            <a:ext cx="1263059" cy="1902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8BF41A-8CFD-4DB4-8292-997BD2FE0756}"/>
              </a:ext>
            </a:extLst>
          </p:cNvPr>
          <p:cNvSpPr/>
          <p:nvPr/>
        </p:nvSpPr>
        <p:spPr>
          <a:xfrm>
            <a:off x="10608956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4F0C3D-190B-4618-83B3-DFD2EE550632}"/>
              </a:ext>
            </a:extLst>
          </p:cNvPr>
          <p:cNvSpPr/>
          <p:nvPr/>
        </p:nvSpPr>
        <p:spPr>
          <a:xfrm>
            <a:off x="10684371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A2DDF1-B866-434D-8F6C-2D35D41E93D9}"/>
              </a:ext>
            </a:extLst>
          </p:cNvPr>
          <p:cNvSpPr/>
          <p:nvPr/>
        </p:nvSpPr>
        <p:spPr>
          <a:xfrm>
            <a:off x="10684371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2C412-9D81-4247-A6C2-E7982B1F0D30}"/>
              </a:ext>
            </a:extLst>
          </p:cNvPr>
          <p:cNvSpPr/>
          <p:nvPr/>
        </p:nvSpPr>
        <p:spPr>
          <a:xfrm>
            <a:off x="10684371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2413A4-B2BE-45E4-8DC0-AB672C852F25}"/>
              </a:ext>
            </a:extLst>
          </p:cNvPr>
          <p:cNvSpPr/>
          <p:nvPr/>
        </p:nvSpPr>
        <p:spPr>
          <a:xfrm>
            <a:off x="10684371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38BB29-2C55-42E1-BEE8-9BEC79C685C2}"/>
              </a:ext>
            </a:extLst>
          </p:cNvPr>
          <p:cNvSpPr txBox="1"/>
          <p:nvPr/>
        </p:nvSpPr>
        <p:spPr>
          <a:xfrm>
            <a:off x="10632009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C995452-6328-4EF6-9820-8E441348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65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BCAF78-C6CE-499A-8D6C-E462328B9D63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11044829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85C443-232A-4CA1-80A3-F49E490D4102}"/>
              </a:ext>
            </a:extLst>
          </p:cNvPr>
          <p:cNvCxnSpPr>
            <a:cxnSpLocks/>
            <a:stCxn id="78" idx="1"/>
            <a:endCxn id="65" idx="3"/>
          </p:cNvCxnSpPr>
          <p:nvPr/>
        </p:nvCxnSpPr>
        <p:spPr>
          <a:xfrm flipH="1">
            <a:off x="9870191" y="4112645"/>
            <a:ext cx="599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9E6328-B141-42D5-A2E1-6A0B4618A237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8023866" y="4112645"/>
            <a:ext cx="5832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8FF6B6B5-21AB-488A-AB88-C117B01D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63" y="3804570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39E0D703-DACF-4941-BE42-8923705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74" y="3814089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4EEE36-7F31-4FB4-A308-29B5E8F5AB3B}"/>
              </a:ext>
            </a:extLst>
          </p:cNvPr>
          <p:cNvSpPr/>
          <p:nvPr/>
        </p:nvSpPr>
        <p:spPr>
          <a:xfrm>
            <a:off x="5186149" y="3766362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CFC862B3-A453-49E1-8D89-1D1FC829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2" y="4791118"/>
            <a:ext cx="1145478" cy="17987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A7885FD-BDB6-4BBC-9670-C0BFC04229BC}"/>
              </a:ext>
            </a:extLst>
          </p:cNvPr>
          <p:cNvSpPr txBox="1"/>
          <p:nvPr/>
        </p:nvSpPr>
        <p:spPr>
          <a:xfrm>
            <a:off x="5130456" y="3351469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900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54" grpId="0" animBg="1"/>
      <p:bldP spid="10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5EEA-DEB4-407B-9D75-8C986C08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1" y="1709982"/>
            <a:ext cx="3460845" cy="926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04DAB-2400-401F-8DF9-1E21EBDB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71" y="2923659"/>
            <a:ext cx="7387988" cy="34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29E010-F1C6-4E19-B73F-5C4AE07C3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61101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6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4540D-E715-4B0E-A214-5F0C61BB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" y="2118078"/>
            <a:ext cx="10463284" cy="28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7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299"/>
            <a:ext cx="6595281" cy="3424664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(unit of work)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just before committing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transaction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58F3-686A-4130-9F5D-D8B26C65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1" y="1889315"/>
            <a:ext cx="4537319" cy="28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6431"/>
            <a:ext cx="6454254" cy="3920532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outbox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transactional event publishing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an event is processed only once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handle concurrency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50D19-8445-4FB6-9E11-A98F7C19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805" y="2092111"/>
            <a:ext cx="4675959" cy="27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445D1-06F6-4065-91B0-E73FDB88D8C6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79496-4150-4ADF-A04D-64C560569CFC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51B53-50C5-4AE8-82B8-37FEA7E32BAA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5710BFD-D007-4939-95A9-44DF613A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7EA04596-58A4-40D1-BF0A-48CA01E8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FA5CCE-2483-4AA6-8027-EFC9679CDBE7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FBFC8-0C9A-43FA-9BD2-00C141C9287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E0899-4FD6-4D73-A197-2390A8F0169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D9CBF5-CBA6-43B4-8374-E1552FD7C294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53A51-0697-42AB-839E-F9B66479C2D8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19B94-E5DD-4826-AFD0-4816B617B1DB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40436-E16B-4344-937E-DF31B5BB2D95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BE82A6-29E0-458F-8249-0B9A4BF25D03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E7639-0F38-409F-A264-483388F0660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4529E0-DEA1-41B8-9A0C-08948A81EB59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B9FA3F-AF82-4EED-BDF9-94C467667611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A3B84-EA23-4F7C-A23C-1D2EF073CCC1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16C40-8F8E-4895-A43F-F74BDE74A920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BA069-DB64-4725-BCB2-CC539AAFEF2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51639-C2E7-4E10-9455-4F03D2AB5AE0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DBC44C-03A2-4ADF-AE4D-0CE39A8D77C5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DD161A-69A3-4B89-B204-2FC413E07FA3}"/>
              </a:ext>
            </a:extLst>
          </p:cNvPr>
          <p:cNvCxnSpPr>
            <a:endCxn id="26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E52AC0-3CD9-4ED4-A6DA-60FA6D873DAA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450ED-9DCA-4BCA-A4EF-3AC4334E0137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79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2" grpId="0"/>
      <p:bldP spid="25" grpId="0"/>
      <p:bldP spid="26" grpId="0" animBg="1"/>
      <p:bldP spid="29" grpId="0"/>
      <p:bldP spid="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433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58DF49D-8EBE-470E-8B68-5189C246573E}"/>
              </a:ext>
            </a:extLst>
          </p:cNvPr>
          <p:cNvSpPr/>
          <p:nvPr/>
        </p:nvSpPr>
        <p:spPr>
          <a:xfrm>
            <a:off x="751229" y="2953432"/>
            <a:ext cx="4275934" cy="24055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 layer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78B46-EF87-4416-8DD8-76581E27E549}"/>
              </a:ext>
            </a:extLst>
          </p:cNvPr>
          <p:cNvSpPr/>
          <p:nvPr/>
        </p:nvSpPr>
        <p:spPr>
          <a:xfrm>
            <a:off x="4025793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7328F-D978-401A-B4BC-F30247644641}"/>
              </a:ext>
            </a:extLst>
          </p:cNvPr>
          <p:cNvSpPr/>
          <p:nvPr/>
        </p:nvSpPr>
        <p:spPr>
          <a:xfrm>
            <a:off x="4101208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8C6A6-64AE-4FAA-A28D-3246A94B14D2}"/>
              </a:ext>
            </a:extLst>
          </p:cNvPr>
          <p:cNvSpPr/>
          <p:nvPr/>
        </p:nvSpPr>
        <p:spPr>
          <a:xfrm>
            <a:off x="4101208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F8EF8-84FB-4A04-A6A5-1B3C8DF0ABC5}"/>
              </a:ext>
            </a:extLst>
          </p:cNvPr>
          <p:cNvSpPr/>
          <p:nvPr/>
        </p:nvSpPr>
        <p:spPr>
          <a:xfrm>
            <a:off x="4101208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BF9B5-7C72-4E35-8B8F-A30A71ECB9C6}"/>
              </a:ext>
            </a:extLst>
          </p:cNvPr>
          <p:cNvSpPr/>
          <p:nvPr/>
        </p:nvSpPr>
        <p:spPr>
          <a:xfrm>
            <a:off x="4101208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61535-C12A-4F9C-B5F5-476934B29ED2}"/>
              </a:ext>
            </a:extLst>
          </p:cNvPr>
          <p:cNvSpPr txBox="1"/>
          <p:nvPr/>
        </p:nvSpPr>
        <p:spPr>
          <a:xfrm>
            <a:off x="4048846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626A8-5D86-48CD-BC24-F318E1DA778A}"/>
              </a:ext>
            </a:extLst>
          </p:cNvPr>
          <p:cNvSpPr/>
          <p:nvPr/>
        </p:nvSpPr>
        <p:spPr>
          <a:xfrm>
            <a:off x="838200" y="4580493"/>
            <a:ext cx="4101993" cy="356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15F99C-3145-43A8-A65F-74979C08EC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295400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190A0D-B0BD-4D21-B3D6-142F4291213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362985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94A88E-E800-43F9-8B2D-209863567E9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415408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2DA-84E5-49DE-83E4-8D626AA33D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482993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EF0F6-5177-4709-97B4-8BB97D6828E7}"/>
              </a:ext>
            </a:extLst>
          </p:cNvPr>
          <p:cNvSpPr/>
          <p:nvPr/>
        </p:nvSpPr>
        <p:spPr>
          <a:xfrm>
            <a:off x="2958208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AC411-0917-4C3D-A780-E3B83081935F}"/>
              </a:ext>
            </a:extLst>
          </p:cNvPr>
          <p:cNvSpPr/>
          <p:nvPr/>
        </p:nvSpPr>
        <p:spPr>
          <a:xfrm>
            <a:off x="3033623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9A2E34-3018-48B5-B7F6-CC5BDB627DAA}"/>
              </a:ext>
            </a:extLst>
          </p:cNvPr>
          <p:cNvSpPr/>
          <p:nvPr/>
        </p:nvSpPr>
        <p:spPr>
          <a:xfrm>
            <a:off x="3033623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1035-CC42-4032-B3D0-47C98794403B}"/>
              </a:ext>
            </a:extLst>
          </p:cNvPr>
          <p:cNvSpPr/>
          <p:nvPr/>
        </p:nvSpPr>
        <p:spPr>
          <a:xfrm>
            <a:off x="3033623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0470E-DC1E-487F-98A0-6EBA20BA87D4}"/>
              </a:ext>
            </a:extLst>
          </p:cNvPr>
          <p:cNvSpPr/>
          <p:nvPr/>
        </p:nvSpPr>
        <p:spPr>
          <a:xfrm>
            <a:off x="3033623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D6951-BEF5-4C8B-8599-2517FC902A4B}"/>
              </a:ext>
            </a:extLst>
          </p:cNvPr>
          <p:cNvSpPr txBox="1"/>
          <p:nvPr/>
        </p:nvSpPr>
        <p:spPr>
          <a:xfrm>
            <a:off x="2981261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EC5D63-5A4F-4F66-9FA0-A387820F5F13}"/>
              </a:ext>
            </a:extLst>
          </p:cNvPr>
          <p:cNvSpPr/>
          <p:nvPr/>
        </p:nvSpPr>
        <p:spPr>
          <a:xfrm>
            <a:off x="1905785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3C1AC0-3A9B-43FD-91AA-5F183F5748DC}"/>
              </a:ext>
            </a:extLst>
          </p:cNvPr>
          <p:cNvSpPr/>
          <p:nvPr/>
        </p:nvSpPr>
        <p:spPr>
          <a:xfrm>
            <a:off x="1981200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9A3C90-EADF-40FA-8A8D-1810A11F28C8}"/>
              </a:ext>
            </a:extLst>
          </p:cNvPr>
          <p:cNvSpPr/>
          <p:nvPr/>
        </p:nvSpPr>
        <p:spPr>
          <a:xfrm>
            <a:off x="1981200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C7E820-B8AA-421A-992F-FB34B0778625}"/>
              </a:ext>
            </a:extLst>
          </p:cNvPr>
          <p:cNvSpPr/>
          <p:nvPr/>
        </p:nvSpPr>
        <p:spPr>
          <a:xfrm>
            <a:off x="1981200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FCBDBB-5549-4467-929B-A7433BAAA562}"/>
              </a:ext>
            </a:extLst>
          </p:cNvPr>
          <p:cNvSpPr/>
          <p:nvPr/>
        </p:nvSpPr>
        <p:spPr>
          <a:xfrm>
            <a:off x="1981200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4C3CE1-FAFD-4067-BFC8-787362165A2F}"/>
              </a:ext>
            </a:extLst>
          </p:cNvPr>
          <p:cNvSpPr txBox="1"/>
          <p:nvPr/>
        </p:nvSpPr>
        <p:spPr>
          <a:xfrm>
            <a:off x="1928838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6E58B-BF3D-4536-93C7-6A68790F564B}"/>
              </a:ext>
            </a:extLst>
          </p:cNvPr>
          <p:cNvSpPr/>
          <p:nvPr/>
        </p:nvSpPr>
        <p:spPr>
          <a:xfrm>
            <a:off x="838200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E0440C-410B-44B1-8101-C841BB63AD5B}"/>
              </a:ext>
            </a:extLst>
          </p:cNvPr>
          <p:cNvSpPr/>
          <p:nvPr/>
        </p:nvSpPr>
        <p:spPr>
          <a:xfrm>
            <a:off x="913615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65B40F-4843-4A26-B6D3-7C7298D1CD2F}"/>
              </a:ext>
            </a:extLst>
          </p:cNvPr>
          <p:cNvSpPr/>
          <p:nvPr/>
        </p:nvSpPr>
        <p:spPr>
          <a:xfrm>
            <a:off x="913615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AB2077-5268-4EF9-8945-2E0416DEF4A1}"/>
              </a:ext>
            </a:extLst>
          </p:cNvPr>
          <p:cNvSpPr/>
          <p:nvPr/>
        </p:nvSpPr>
        <p:spPr>
          <a:xfrm>
            <a:off x="913615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3C9875-3211-4E1F-815A-81735921007F}"/>
              </a:ext>
            </a:extLst>
          </p:cNvPr>
          <p:cNvSpPr/>
          <p:nvPr/>
        </p:nvSpPr>
        <p:spPr>
          <a:xfrm>
            <a:off x="913615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D0AB08-C387-40EC-9D55-90E69AFDFA6F}"/>
              </a:ext>
            </a:extLst>
          </p:cNvPr>
          <p:cNvSpPr txBox="1"/>
          <p:nvPr/>
        </p:nvSpPr>
        <p:spPr>
          <a:xfrm>
            <a:off x="861253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F7BB77C-0D6D-4339-927C-DAE64582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09" y="205215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62C979-A458-4F94-987E-A6CEFD679339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1274073" y="249359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21678F7-01B0-4110-866E-59F967645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30" y="205032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1824F8-7228-4755-A15B-1EAC85FC0ECA}"/>
              </a:ext>
            </a:extLst>
          </p:cNvPr>
          <p:cNvCxnSpPr>
            <a:cxnSpLocks/>
            <a:stCxn id="29" idx="0"/>
            <a:endCxn id="38" idx="2"/>
          </p:cNvCxnSpPr>
          <p:nvPr/>
        </p:nvCxnSpPr>
        <p:spPr>
          <a:xfrm flipH="1" flipV="1">
            <a:off x="2339894" y="249175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EE20386-6D35-4157-8267-945CA63B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17" y="206161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4402EB-9A95-44FF-B9F2-DD114EB8FE24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3392981" y="250305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AFD850DA-82A3-485E-B85C-D6FCEA64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02" y="207056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AA06-D7AE-440F-A6E3-413899E9C4D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4460566" y="251199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8F46F33-6F11-4917-8BD1-8F0BED687EA7}"/>
              </a:ext>
            </a:extLst>
          </p:cNvPr>
          <p:cNvSpPr/>
          <p:nvPr/>
        </p:nvSpPr>
        <p:spPr>
          <a:xfrm>
            <a:off x="10526372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78DA31-74C4-49B8-975B-53C97095AF7B}"/>
              </a:ext>
            </a:extLst>
          </p:cNvPr>
          <p:cNvSpPr/>
          <p:nvPr/>
        </p:nvSpPr>
        <p:spPr>
          <a:xfrm>
            <a:off x="10601787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BDB421-DBFE-4D50-A76C-DF3A555E9F00}"/>
              </a:ext>
            </a:extLst>
          </p:cNvPr>
          <p:cNvSpPr/>
          <p:nvPr/>
        </p:nvSpPr>
        <p:spPr>
          <a:xfrm>
            <a:off x="10601787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D46353-83A4-40EB-AA14-EF6CBA0B885F}"/>
              </a:ext>
            </a:extLst>
          </p:cNvPr>
          <p:cNvSpPr/>
          <p:nvPr/>
        </p:nvSpPr>
        <p:spPr>
          <a:xfrm>
            <a:off x="10601787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F083C8-E8AB-48FF-B318-175907D9029D}"/>
              </a:ext>
            </a:extLst>
          </p:cNvPr>
          <p:cNvSpPr/>
          <p:nvPr/>
        </p:nvSpPr>
        <p:spPr>
          <a:xfrm>
            <a:off x="10601787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AECFD0-4AA4-46D2-AE48-2C50C08AE6E5}"/>
              </a:ext>
            </a:extLst>
          </p:cNvPr>
          <p:cNvSpPr txBox="1"/>
          <p:nvPr/>
        </p:nvSpPr>
        <p:spPr>
          <a:xfrm>
            <a:off x="10549425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service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B804F6-2815-406D-A9E4-EB714320C7B6}"/>
              </a:ext>
            </a:extLst>
          </p:cNvPr>
          <p:cNvSpPr/>
          <p:nvPr/>
        </p:nvSpPr>
        <p:spPr>
          <a:xfrm>
            <a:off x="7338779" y="4561170"/>
            <a:ext cx="4101993" cy="356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(backend for frontend)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EEA818-6E29-42E4-AC33-53CA3CB6D3F5}"/>
              </a:ext>
            </a:extLst>
          </p:cNvPr>
          <p:cNvCxnSpPr>
            <a:cxnSpLocks/>
            <a:endCxn id="69" idx="2"/>
          </p:cNvCxnSpPr>
          <p:nvPr/>
        </p:nvCxnSpPr>
        <p:spPr>
          <a:xfrm flipH="1" flipV="1">
            <a:off x="7795979" y="3941449"/>
            <a:ext cx="11526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2A52F6-E233-42B4-9AEB-8F6D16FA57DB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8863564" y="3941449"/>
            <a:ext cx="0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3B078D-642A-451E-88EC-66FBF4CCE87C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9915987" y="3941449"/>
            <a:ext cx="11526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F3CBF6-0B16-4BE8-96EA-AC64A324187A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10983572" y="3941449"/>
            <a:ext cx="0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D16065D-2CC8-4CEE-9FCB-38DC3B632882}"/>
              </a:ext>
            </a:extLst>
          </p:cNvPr>
          <p:cNvSpPr/>
          <p:nvPr/>
        </p:nvSpPr>
        <p:spPr>
          <a:xfrm>
            <a:off x="9458787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AE8C80-0E85-4025-A7E9-0E8AE64AB81F}"/>
              </a:ext>
            </a:extLst>
          </p:cNvPr>
          <p:cNvSpPr/>
          <p:nvPr/>
        </p:nvSpPr>
        <p:spPr>
          <a:xfrm>
            <a:off x="9534202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08E2D-E5B3-49F3-B88B-8F114AC8394A}"/>
              </a:ext>
            </a:extLst>
          </p:cNvPr>
          <p:cNvSpPr/>
          <p:nvPr/>
        </p:nvSpPr>
        <p:spPr>
          <a:xfrm>
            <a:off x="9534202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76BCBA-1E0B-4DCF-B30E-CA8D2D90B0A5}"/>
              </a:ext>
            </a:extLst>
          </p:cNvPr>
          <p:cNvSpPr/>
          <p:nvPr/>
        </p:nvSpPr>
        <p:spPr>
          <a:xfrm>
            <a:off x="9534202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F2A649-60A8-4DD9-BE6F-8E28F06496C2}"/>
              </a:ext>
            </a:extLst>
          </p:cNvPr>
          <p:cNvSpPr/>
          <p:nvPr/>
        </p:nvSpPr>
        <p:spPr>
          <a:xfrm>
            <a:off x="9534202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4503D5-334E-4C7E-A4C6-FFB4C8B35DE7}"/>
              </a:ext>
            </a:extLst>
          </p:cNvPr>
          <p:cNvSpPr txBox="1"/>
          <p:nvPr/>
        </p:nvSpPr>
        <p:spPr>
          <a:xfrm>
            <a:off x="9481840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service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DFA086-0997-4247-A6F2-FE9E25216676}"/>
              </a:ext>
            </a:extLst>
          </p:cNvPr>
          <p:cNvSpPr/>
          <p:nvPr/>
        </p:nvSpPr>
        <p:spPr>
          <a:xfrm>
            <a:off x="8406364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29C043-4D0F-44AB-A0C5-656435B83DFB}"/>
              </a:ext>
            </a:extLst>
          </p:cNvPr>
          <p:cNvSpPr/>
          <p:nvPr/>
        </p:nvSpPr>
        <p:spPr>
          <a:xfrm>
            <a:off x="8481779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429076-C567-49E3-814D-D01EFD487FA7}"/>
              </a:ext>
            </a:extLst>
          </p:cNvPr>
          <p:cNvSpPr/>
          <p:nvPr/>
        </p:nvSpPr>
        <p:spPr>
          <a:xfrm>
            <a:off x="8481779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F119DD-F5AC-4BBA-A85C-5F1675D4FAF8}"/>
              </a:ext>
            </a:extLst>
          </p:cNvPr>
          <p:cNvSpPr/>
          <p:nvPr/>
        </p:nvSpPr>
        <p:spPr>
          <a:xfrm>
            <a:off x="8481779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C245A9-F556-42DC-A32E-F686325E873E}"/>
              </a:ext>
            </a:extLst>
          </p:cNvPr>
          <p:cNvSpPr/>
          <p:nvPr/>
        </p:nvSpPr>
        <p:spPr>
          <a:xfrm>
            <a:off x="8481779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0BD821-06C5-4E87-BB4F-2DDF6785FC0C}"/>
              </a:ext>
            </a:extLst>
          </p:cNvPr>
          <p:cNvSpPr txBox="1"/>
          <p:nvPr/>
        </p:nvSpPr>
        <p:spPr>
          <a:xfrm>
            <a:off x="8429417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26830A-978B-4ED4-B699-36F031902B44}"/>
              </a:ext>
            </a:extLst>
          </p:cNvPr>
          <p:cNvSpPr/>
          <p:nvPr/>
        </p:nvSpPr>
        <p:spPr>
          <a:xfrm>
            <a:off x="7338779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07C09E-9D07-4B93-AA7D-BD56B4665747}"/>
              </a:ext>
            </a:extLst>
          </p:cNvPr>
          <p:cNvSpPr/>
          <p:nvPr/>
        </p:nvSpPr>
        <p:spPr>
          <a:xfrm>
            <a:off x="7414194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830A257-A802-47F0-B09A-EEDA16F859E5}"/>
              </a:ext>
            </a:extLst>
          </p:cNvPr>
          <p:cNvSpPr/>
          <p:nvPr/>
        </p:nvSpPr>
        <p:spPr>
          <a:xfrm>
            <a:off x="7414194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D34006-FB6F-4EFE-808A-07AAB15E07D1}"/>
              </a:ext>
            </a:extLst>
          </p:cNvPr>
          <p:cNvSpPr/>
          <p:nvPr/>
        </p:nvSpPr>
        <p:spPr>
          <a:xfrm>
            <a:off x="7414194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DFD45-6937-4A6C-B1A9-F186D76184AC}"/>
              </a:ext>
            </a:extLst>
          </p:cNvPr>
          <p:cNvSpPr/>
          <p:nvPr/>
        </p:nvSpPr>
        <p:spPr>
          <a:xfrm>
            <a:off x="7414194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2E5973-FD53-44F0-A1D3-5C18092A7332}"/>
              </a:ext>
            </a:extLst>
          </p:cNvPr>
          <p:cNvSpPr txBox="1"/>
          <p:nvPr/>
        </p:nvSpPr>
        <p:spPr>
          <a:xfrm>
            <a:off x="7361832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CA6DE97-39A1-4A15-85FA-565F618B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88" y="1671878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1F6AA75-B0CB-47B5-BE72-EAFE5943F25C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>
          <a:xfrm flipH="1" flipV="1">
            <a:off x="7774652" y="2113313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60F6F07-BA44-47C0-A778-0A0BCA0FA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09" y="167004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BD8B73-8C55-4D71-832F-9BD72088BB2D}"/>
              </a:ext>
            </a:extLst>
          </p:cNvPr>
          <p:cNvCxnSpPr>
            <a:cxnSpLocks/>
            <a:stCxn id="68" idx="0"/>
            <a:endCxn id="77" idx="2"/>
          </p:cNvCxnSpPr>
          <p:nvPr/>
        </p:nvCxnSpPr>
        <p:spPr>
          <a:xfrm flipH="1" flipV="1">
            <a:off x="8840473" y="211147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4C0512D-3BE2-4394-817B-01B23B5F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996" y="1681338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D05EB3A-6C1E-41CC-914A-A3EE3AF1A62F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9893560" y="2122773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E5E07D2-F8B9-473A-9F10-CCFF4DAD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581" y="169028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E333D7-F353-4C62-9366-9D1F415AED15}"/>
              </a:ext>
            </a:extLst>
          </p:cNvPr>
          <p:cNvCxnSpPr>
            <a:cxnSpLocks/>
            <a:endCxn id="81" idx="2"/>
          </p:cNvCxnSpPr>
          <p:nvPr/>
        </p:nvCxnSpPr>
        <p:spPr>
          <a:xfrm flipH="1" flipV="1">
            <a:off x="10961145" y="213172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EA4F7F0-CF25-4313-AED3-DBDC99932BF9}"/>
              </a:ext>
            </a:extLst>
          </p:cNvPr>
          <p:cNvSpPr/>
          <p:nvPr/>
        </p:nvSpPr>
        <p:spPr>
          <a:xfrm>
            <a:off x="7338778" y="5359018"/>
            <a:ext cx="4101993" cy="356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 Application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08644E9-E0F7-410B-8432-57E1E2D12D58}"/>
              </a:ext>
            </a:extLst>
          </p:cNvPr>
          <p:cNvCxnSpPr>
            <a:cxnSpLocks/>
            <a:stCxn id="83" idx="0"/>
            <a:endCxn id="52" idx="2"/>
          </p:cNvCxnSpPr>
          <p:nvPr/>
        </p:nvCxnSpPr>
        <p:spPr>
          <a:xfrm flipV="1">
            <a:off x="9389775" y="4917424"/>
            <a:ext cx="1" cy="44159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D6564A5-AAED-4335-9979-445981D81739}"/>
              </a:ext>
            </a:extLst>
          </p:cNvPr>
          <p:cNvSpPr/>
          <p:nvPr/>
        </p:nvSpPr>
        <p:spPr>
          <a:xfrm>
            <a:off x="5439566" y="3891237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891E7C-339F-4910-871D-77ED591B2EBC}"/>
              </a:ext>
            </a:extLst>
          </p:cNvPr>
          <p:cNvSpPr txBox="1"/>
          <p:nvPr/>
        </p:nvSpPr>
        <p:spPr>
          <a:xfrm>
            <a:off x="5383873" y="3476344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6588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83" grpId="0" animBg="1"/>
      <p:bldP spid="91" grpId="0" animBg="1"/>
      <p:bldP spid="9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58DF49D-8EBE-470E-8B68-5189C246573E}"/>
              </a:ext>
            </a:extLst>
          </p:cNvPr>
          <p:cNvSpPr/>
          <p:nvPr/>
        </p:nvSpPr>
        <p:spPr>
          <a:xfrm>
            <a:off x="751229" y="2953432"/>
            <a:ext cx="4275934" cy="34155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 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 UI layer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78B46-EF87-4416-8DD8-76581E27E549}"/>
              </a:ext>
            </a:extLst>
          </p:cNvPr>
          <p:cNvSpPr/>
          <p:nvPr/>
        </p:nvSpPr>
        <p:spPr>
          <a:xfrm>
            <a:off x="4025793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7328F-D978-401A-B4BC-F30247644641}"/>
              </a:ext>
            </a:extLst>
          </p:cNvPr>
          <p:cNvSpPr/>
          <p:nvPr/>
        </p:nvSpPr>
        <p:spPr>
          <a:xfrm>
            <a:off x="4101208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8C6A6-64AE-4FAA-A28D-3246A94B14D2}"/>
              </a:ext>
            </a:extLst>
          </p:cNvPr>
          <p:cNvSpPr/>
          <p:nvPr/>
        </p:nvSpPr>
        <p:spPr>
          <a:xfrm>
            <a:off x="4101208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F8EF8-84FB-4A04-A6A5-1B3C8DF0ABC5}"/>
              </a:ext>
            </a:extLst>
          </p:cNvPr>
          <p:cNvSpPr/>
          <p:nvPr/>
        </p:nvSpPr>
        <p:spPr>
          <a:xfrm>
            <a:off x="4101208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BF9B5-7C72-4E35-8B8F-A30A71ECB9C6}"/>
              </a:ext>
            </a:extLst>
          </p:cNvPr>
          <p:cNvSpPr/>
          <p:nvPr/>
        </p:nvSpPr>
        <p:spPr>
          <a:xfrm>
            <a:off x="4101208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61535-C12A-4F9C-B5F5-476934B29ED2}"/>
              </a:ext>
            </a:extLst>
          </p:cNvPr>
          <p:cNvSpPr txBox="1"/>
          <p:nvPr/>
        </p:nvSpPr>
        <p:spPr>
          <a:xfrm>
            <a:off x="4048846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626A8-5D86-48CD-BC24-F318E1DA778A}"/>
              </a:ext>
            </a:extLst>
          </p:cNvPr>
          <p:cNvSpPr/>
          <p:nvPr/>
        </p:nvSpPr>
        <p:spPr>
          <a:xfrm>
            <a:off x="838200" y="4580493"/>
            <a:ext cx="4101993" cy="14225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User Interface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15F99C-3145-43A8-A65F-74979C08EC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295400" y="4321726"/>
            <a:ext cx="0" cy="41859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190A0D-B0BD-4D21-B3D6-142F4291213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362985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94A88E-E800-43F9-8B2D-209863567E9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415408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2DA-84E5-49DE-83E4-8D626AA33D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482993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EF0F6-5177-4709-97B4-8BB97D6828E7}"/>
              </a:ext>
            </a:extLst>
          </p:cNvPr>
          <p:cNvSpPr/>
          <p:nvPr/>
        </p:nvSpPr>
        <p:spPr>
          <a:xfrm>
            <a:off x="2958208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AC411-0917-4C3D-A780-E3B83081935F}"/>
              </a:ext>
            </a:extLst>
          </p:cNvPr>
          <p:cNvSpPr/>
          <p:nvPr/>
        </p:nvSpPr>
        <p:spPr>
          <a:xfrm>
            <a:off x="3033623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9A2E34-3018-48B5-B7F6-CC5BDB627DAA}"/>
              </a:ext>
            </a:extLst>
          </p:cNvPr>
          <p:cNvSpPr/>
          <p:nvPr/>
        </p:nvSpPr>
        <p:spPr>
          <a:xfrm>
            <a:off x="3033623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1035-CC42-4032-B3D0-47C98794403B}"/>
              </a:ext>
            </a:extLst>
          </p:cNvPr>
          <p:cNvSpPr/>
          <p:nvPr/>
        </p:nvSpPr>
        <p:spPr>
          <a:xfrm>
            <a:off x="3033623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0470E-DC1E-487F-98A0-6EBA20BA87D4}"/>
              </a:ext>
            </a:extLst>
          </p:cNvPr>
          <p:cNvSpPr/>
          <p:nvPr/>
        </p:nvSpPr>
        <p:spPr>
          <a:xfrm>
            <a:off x="3033623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D6951-BEF5-4C8B-8599-2517FC902A4B}"/>
              </a:ext>
            </a:extLst>
          </p:cNvPr>
          <p:cNvSpPr txBox="1"/>
          <p:nvPr/>
        </p:nvSpPr>
        <p:spPr>
          <a:xfrm>
            <a:off x="2981261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EC5D63-5A4F-4F66-9FA0-A387820F5F13}"/>
              </a:ext>
            </a:extLst>
          </p:cNvPr>
          <p:cNvSpPr/>
          <p:nvPr/>
        </p:nvSpPr>
        <p:spPr>
          <a:xfrm>
            <a:off x="1905785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3C1AC0-3A9B-43FD-91AA-5F183F5748DC}"/>
              </a:ext>
            </a:extLst>
          </p:cNvPr>
          <p:cNvSpPr/>
          <p:nvPr/>
        </p:nvSpPr>
        <p:spPr>
          <a:xfrm>
            <a:off x="1981200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9A3C90-EADF-40FA-8A8D-1810A11F28C8}"/>
              </a:ext>
            </a:extLst>
          </p:cNvPr>
          <p:cNvSpPr/>
          <p:nvPr/>
        </p:nvSpPr>
        <p:spPr>
          <a:xfrm>
            <a:off x="1981200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C7E820-B8AA-421A-992F-FB34B0778625}"/>
              </a:ext>
            </a:extLst>
          </p:cNvPr>
          <p:cNvSpPr/>
          <p:nvPr/>
        </p:nvSpPr>
        <p:spPr>
          <a:xfrm>
            <a:off x="1981200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FCBDBB-5549-4467-929B-A7433BAAA562}"/>
              </a:ext>
            </a:extLst>
          </p:cNvPr>
          <p:cNvSpPr/>
          <p:nvPr/>
        </p:nvSpPr>
        <p:spPr>
          <a:xfrm>
            <a:off x="1981200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4C3CE1-FAFD-4067-BFC8-787362165A2F}"/>
              </a:ext>
            </a:extLst>
          </p:cNvPr>
          <p:cNvSpPr txBox="1"/>
          <p:nvPr/>
        </p:nvSpPr>
        <p:spPr>
          <a:xfrm>
            <a:off x="1928838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6E58B-BF3D-4536-93C7-6A68790F564B}"/>
              </a:ext>
            </a:extLst>
          </p:cNvPr>
          <p:cNvSpPr/>
          <p:nvPr/>
        </p:nvSpPr>
        <p:spPr>
          <a:xfrm>
            <a:off x="838200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E0440C-410B-44B1-8101-C841BB63AD5B}"/>
              </a:ext>
            </a:extLst>
          </p:cNvPr>
          <p:cNvSpPr/>
          <p:nvPr/>
        </p:nvSpPr>
        <p:spPr>
          <a:xfrm>
            <a:off x="913615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65B40F-4843-4A26-B6D3-7C7298D1CD2F}"/>
              </a:ext>
            </a:extLst>
          </p:cNvPr>
          <p:cNvSpPr/>
          <p:nvPr/>
        </p:nvSpPr>
        <p:spPr>
          <a:xfrm>
            <a:off x="913615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AB2077-5268-4EF9-8945-2E0416DEF4A1}"/>
              </a:ext>
            </a:extLst>
          </p:cNvPr>
          <p:cNvSpPr/>
          <p:nvPr/>
        </p:nvSpPr>
        <p:spPr>
          <a:xfrm>
            <a:off x="913615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3C9875-3211-4E1F-815A-81735921007F}"/>
              </a:ext>
            </a:extLst>
          </p:cNvPr>
          <p:cNvSpPr/>
          <p:nvPr/>
        </p:nvSpPr>
        <p:spPr>
          <a:xfrm>
            <a:off x="913615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D0AB08-C387-40EC-9D55-90E69AFDFA6F}"/>
              </a:ext>
            </a:extLst>
          </p:cNvPr>
          <p:cNvSpPr txBox="1"/>
          <p:nvPr/>
        </p:nvSpPr>
        <p:spPr>
          <a:xfrm>
            <a:off x="861253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F7BB77C-0D6D-4339-927C-DAE64582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09" y="205215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62C979-A458-4F94-987E-A6CEFD679339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1274073" y="249359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21678F7-01B0-4110-866E-59F967645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30" y="205032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1824F8-7228-4755-A15B-1EAC85FC0ECA}"/>
              </a:ext>
            </a:extLst>
          </p:cNvPr>
          <p:cNvCxnSpPr>
            <a:cxnSpLocks/>
            <a:stCxn id="29" idx="0"/>
            <a:endCxn id="38" idx="2"/>
          </p:cNvCxnSpPr>
          <p:nvPr/>
        </p:nvCxnSpPr>
        <p:spPr>
          <a:xfrm flipH="1" flipV="1">
            <a:off x="2339894" y="249175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EE20386-6D35-4157-8267-945CA63B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17" y="206161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4402EB-9A95-44FF-B9F2-DD114EB8FE24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3392981" y="250305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AFD850DA-82A3-485E-B85C-D6FCEA64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02" y="207056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AA06-D7AE-440F-A6E3-413899E9C4D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4460566" y="251199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D6564A5-AAED-4335-9979-445981D81739}"/>
              </a:ext>
            </a:extLst>
          </p:cNvPr>
          <p:cNvSpPr/>
          <p:nvPr/>
        </p:nvSpPr>
        <p:spPr>
          <a:xfrm>
            <a:off x="5439566" y="3891237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891E7C-339F-4910-871D-77ED591B2EBC}"/>
              </a:ext>
            </a:extLst>
          </p:cNvPr>
          <p:cNvSpPr txBox="1"/>
          <p:nvPr/>
        </p:nvSpPr>
        <p:spPr>
          <a:xfrm>
            <a:off x="5383873" y="3476344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DBABF-36CE-46C6-B162-E3EED31597EA}"/>
              </a:ext>
            </a:extLst>
          </p:cNvPr>
          <p:cNvSpPr/>
          <p:nvPr/>
        </p:nvSpPr>
        <p:spPr>
          <a:xfrm>
            <a:off x="917265" y="4687373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4C5FE84-563F-49CC-B3EC-C54817377F57}"/>
              </a:ext>
            </a:extLst>
          </p:cNvPr>
          <p:cNvSpPr/>
          <p:nvPr/>
        </p:nvSpPr>
        <p:spPr>
          <a:xfrm>
            <a:off x="2022050" y="4687806"/>
            <a:ext cx="173801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A5FAF49-C741-4A57-B24C-CC24D1195C81}"/>
              </a:ext>
            </a:extLst>
          </p:cNvPr>
          <p:cNvSpPr/>
          <p:nvPr/>
        </p:nvSpPr>
        <p:spPr>
          <a:xfrm>
            <a:off x="3847041" y="4692183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AD0E168-981F-4F7C-AC3A-E1049CB2B2E3}"/>
              </a:ext>
            </a:extLst>
          </p:cNvPr>
          <p:cNvSpPr/>
          <p:nvPr/>
        </p:nvSpPr>
        <p:spPr>
          <a:xfrm>
            <a:off x="1614985" y="5061164"/>
            <a:ext cx="118723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26FF77F-295D-4F43-9FC5-748B2472582E}"/>
              </a:ext>
            </a:extLst>
          </p:cNvPr>
          <p:cNvSpPr/>
          <p:nvPr/>
        </p:nvSpPr>
        <p:spPr>
          <a:xfrm>
            <a:off x="913615" y="5434955"/>
            <a:ext cx="394499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Aggregation Layer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EEF906-14B0-4CA4-A434-80BDE1CB01C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1423052" y="4917424"/>
            <a:ext cx="0" cy="512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3A7577B-F59D-44C8-A8F3-22007FA83883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4352828" y="4922234"/>
            <a:ext cx="0" cy="50791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FE77EA-874A-425E-9445-A47E3A452223}"/>
              </a:ext>
            </a:extLst>
          </p:cNvPr>
          <p:cNvCxnSpPr>
            <a:cxnSpLocks/>
          </p:cNvCxnSpPr>
          <p:nvPr/>
        </p:nvCxnSpPr>
        <p:spPr>
          <a:xfrm flipV="1">
            <a:off x="3234167" y="4925568"/>
            <a:ext cx="0" cy="50457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E15549B-A0EF-4858-86DF-5DD937B0B466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2208605" y="5291215"/>
            <a:ext cx="0" cy="13893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A2959B0-5296-4555-A412-2776C7ED8D40}"/>
              </a:ext>
            </a:extLst>
          </p:cNvPr>
          <p:cNvCxnSpPr>
            <a:cxnSpLocks/>
          </p:cNvCxnSpPr>
          <p:nvPr/>
        </p:nvCxnSpPr>
        <p:spPr>
          <a:xfrm flipV="1">
            <a:off x="2564204" y="4917424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901AAD8-8B8D-41AE-87B5-BD2FFFBF3FAF}"/>
              </a:ext>
            </a:extLst>
          </p:cNvPr>
          <p:cNvCxnSpPr>
            <a:cxnSpLocks/>
          </p:cNvCxnSpPr>
          <p:nvPr/>
        </p:nvCxnSpPr>
        <p:spPr>
          <a:xfrm flipV="1">
            <a:off x="1832996" y="4917424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8D7713F-4589-4890-886B-37D315CAC629}"/>
              </a:ext>
            </a:extLst>
          </p:cNvPr>
          <p:cNvSpPr/>
          <p:nvPr/>
        </p:nvSpPr>
        <p:spPr>
          <a:xfrm>
            <a:off x="10595346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157FD07-415A-4C2C-862E-73AD2B821CB5}"/>
              </a:ext>
            </a:extLst>
          </p:cNvPr>
          <p:cNvSpPr/>
          <p:nvPr/>
        </p:nvSpPr>
        <p:spPr>
          <a:xfrm>
            <a:off x="10670761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AB01F99-BB7F-4C87-8FD3-5C4E775BC0A7}"/>
              </a:ext>
            </a:extLst>
          </p:cNvPr>
          <p:cNvSpPr/>
          <p:nvPr/>
        </p:nvSpPr>
        <p:spPr>
          <a:xfrm>
            <a:off x="10670761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F317C94-39C2-4479-807B-B718C91A3268}"/>
              </a:ext>
            </a:extLst>
          </p:cNvPr>
          <p:cNvSpPr/>
          <p:nvPr/>
        </p:nvSpPr>
        <p:spPr>
          <a:xfrm>
            <a:off x="10670761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4A80275-CE55-457F-B440-89BF8687A1B4}"/>
              </a:ext>
            </a:extLst>
          </p:cNvPr>
          <p:cNvSpPr/>
          <p:nvPr/>
        </p:nvSpPr>
        <p:spPr>
          <a:xfrm>
            <a:off x="10670761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799636D-7394-4BE0-AB1C-26A653C22F73}"/>
              </a:ext>
            </a:extLst>
          </p:cNvPr>
          <p:cNvSpPr txBox="1"/>
          <p:nvPr/>
        </p:nvSpPr>
        <p:spPr>
          <a:xfrm>
            <a:off x="10618399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service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AED4A3-FF19-4E20-8CA1-56AAA04EC8DD}"/>
              </a:ext>
            </a:extLst>
          </p:cNvPr>
          <p:cNvSpPr/>
          <p:nvPr/>
        </p:nvSpPr>
        <p:spPr>
          <a:xfrm>
            <a:off x="7407753" y="4621530"/>
            <a:ext cx="4101993" cy="14225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User Interface Layer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CC13A0E-8ADA-460A-A3F5-00ACAF61CDED}"/>
              </a:ext>
            </a:extLst>
          </p:cNvPr>
          <p:cNvCxnSpPr>
            <a:cxnSpLocks/>
          </p:cNvCxnSpPr>
          <p:nvPr/>
        </p:nvCxnSpPr>
        <p:spPr>
          <a:xfrm flipV="1">
            <a:off x="7864953" y="4362763"/>
            <a:ext cx="0" cy="41859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53EBC54-3DEA-46F1-BDDF-C8D7990AFE14}"/>
              </a:ext>
            </a:extLst>
          </p:cNvPr>
          <p:cNvCxnSpPr>
            <a:cxnSpLocks/>
          </p:cNvCxnSpPr>
          <p:nvPr/>
        </p:nvCxnSpPr>
        <p:spPr>
          <a:xfrm flipV="1">
            <a:off x="8932538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4100B56-FB96-448C-B403-E88906D7F6F7}"/>
              </a:ext>
            </a:extLst>
          </p:cNvPr>
          <p:cNvCxnSpPr>
            <a:cxnSpLocks/>
          </p:cNvCxnSpPr>
          <p:nvPr/>
        </p:nvCxnSpPr>
        <p:spPr>
          <a:xfrm flipV="1">
            <a:off x="9984961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6BB75F4-C110-4117-9D7F-416BFA806907}"/>
              </a:ext>
            </a:extLst>
          </p:cNvPr>
          <p:cNvCxnSpPr>
            <a:cxnSpLocks/>
          </p:cNvCxnSpPr>
          <p:nvPr/>
        </p:nvCxnSpPr>
        <p:spPr>
          <a:xfrm flipV="1">
            <a:off x="11052546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A0C3BD1-6ABF-434D-9ED9-F9474BC10425}"/>
              </a:ext>
            </a:extLst>
          </p:cNvPr>
          <p:cNvSpPr/>
          <p:nvPr/>
        </p:nvSpPr>
        <p:spPr>
          <a:xfrm>
            <a:off x="9527761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0563A8B-B00B-41C9-9E59-442EF0B4AE30}"/>
              </a:ext>
            </a:extLst>
          </p:cNvPr>
          <p:cNvSpPr/>
          <p:nvPr/>
        </p:nvSpPr>
        <p:spPr>
          <a:xfrm>
            <a:off x="9603176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6E29CEF-362C-47E9-93B8-D0FDB5FC7876}"/>
              </a:ext>
            </a:extLst>
          </p:cNvPr>
          <p:cNvSpPr/>
          <p:nvPr/>
        </p:nvSpPr>
        <p:spPr>
          <a:xfrm>
            <a:off x="9603176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2C8685-4873-4E01-BBC7-69D8AE7A1A9A}"/>
              </a:ext>
            </a:extLst>
          </p:cNvPr>
          <p:cNvSpPr/>
          <p:nvPr/>
        </p:nvSpPr>
        <p:spPr>
          <a:xfrm>
            <a:off x="9603176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8D92679-4D56-47B4-9A85-AEBBF2390AC4}"/>
              </a:ext>
            </a:extLst>
          </p:cNvPr>
          <p:cNvSpPr/>
          <p:nvPr/>
        </p:nvSpPr>
        <p:spPr>
          <a:xfrm>
            <a:off x="9603176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F3C872-EBDF-4CBE-9D46-CE834425126A}"/>
              </a:ext>
            </a:extLst>
          </p:cNvPr>
          <p:cNvSpPr txBox="1"/>
          <p:nvPr/>
        </p:nvSpPr>
        <p:spPr>
          <a:xfrm>
            <a:off x="9550814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service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80F454C-E599-4B59-ADFA-87A89C8A9BB5}"/>
              </a:ext>
            </a:extLst>
          </p:cNvPr>
          <p:cNvSpPr/>
          <p:nvPr/>
        </p:nvSpPr>
        <p:spPr>
          <a:xfrm>
            <a:off x="8475338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3986362-28FD-4CAE-862D-BED5FB1E9809}"/>
              </a:ext>
            </a:extLst>
          </p:cNvPr>
          <p:cNvSpPr/>
          <p:nvPr/>
        </p:nvSpPr>
        <p:spPr>
          <a:xfrm>
            <a:off x="8550753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596C4E6-1771-4E26-9DED-532016E11A4F}"/>
              </a:ext>
            </a:extLst>
          </p:cNvPr>
          <p:cNvSpPr/>
          <p:nvPr/>
        </p:nvSpPr>
        <p:spPr>
          <a:xfrm>
            <a:off x="8550753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23F391-ABA0-46C9-A72E-AF3AB810C76D}"/>
              </a:ext>
            </a:extLst>
          </p:cNvPr>
          <p:cNvSpPr/>
          <p:nvPr/>
        </p:nvSpPr>
        <p:spPr>
          <a:xfrm>
            <a:off x="8550753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E5E2750-979E-4B95-8A68-D91EDED3575D}"/>
              </a:ext>
            </a:extLst>
          </p:cNvPr>
          <p:cNvSpPr/>
          <p:nvPr/>
        </p:nvSpPr>
        <p:spPr>
          <a:xfrm>
            <a:off x="8550753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607E4D8-9305-4582-BDB7-B227A24601C4}"/>
              </a:ext>
            </a:extLst>
          </p:cNvPr>
          <p:cNvSpPr txBox="1"/>
          <p:nvPr/>
        </p:nvSpPr>
        <p:spPr>
          <a:xfrm>
            <a:off x="8498391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24893A-ED88-47E3-9312-979C8F28AE2D}"/>
              </a:ext>
            </a:extLst>
          </p:cNvPr>
          <p:cNvSpPr/>
          <p:nvPr/>
        </p:nvSpPr>
        <p:spPr>
          <a:xfrm>
            <a:off x="7407753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1A41E2-4BEB-4A1D-AD30-0E1F3EDFABB5}"/>
              </a:ext>
            </a:extLst>
          </p:cNvPr>
          <p:cNvSpPr/>
          <p:nvPr/>
        </p:nvSpPr>
        <p:spPr>
          <a:xfrm>
            <a:off x="7483168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8B8EA2E-9B7C-4B84-A048-A8B7A74225C9}"/>
              </a:ext>
            </a:extLst>
          </p:cNvPr>
          <p:cNvSpPr/>
          <p:nvPr/>
        </p:nvSpPr>
        <p:spPr>
          <a:xfrm>
            <a:off x="7483168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B18FC11-44C5-434B-9B32-F23AFBC91977}"/>
              </a:ext>
            </a:extLst>
          </p:cNvPr>
          <p:cNvSpPr/>
          <p:nvPr/>
        </p:nvSpPr>
        <p:spPr>
          <a:xfrm>
            <a:off x="7483168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46511B7-C9E6-44B8-AE45-75ACA1061D2E}"/>
              </a:ext>
            </a:extLst>
          </p:cNvPr>
          <p:cNvSpPr/>
          <p:nvPr/>
        </p:nvSpPr>
        <p:spPr>
          <a:xfrm>
            <a:off x="7483168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4BA825-8868-4B10-B3B4-86AA6F3FD181}"/>
              </a:ext>
            </a:extLst>
          </p:cNvPr>
          <p:cNvSpPr txBox="1"/>
          <p:nvPr/>
        </p:nvSpPr>
        <p:spPr>
          <a:xfrm>
            <a:off x="7430806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13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0F09C7A5-4AD7-49B9-87C4-4832F07B0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062" y="134080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34E7263-462D-42FC-A2B1-DB773FA9B4F5}"/>
              </a:ext>
            </a:extLst>
          </p:cNvPr>
          <p:cNvCxnSpPr>
            <a:cxnSpLocks/>
            <a:stCxn id="136" idx="0"/>
            <a:endCxn id="137" idx="2"/>
          </p:cNvCxnSpPr>
          <p:nvPr/>
        </p:nvCxnSpPr>
        <p:spPr>
          <a:xfrm flipH="1" flipV="1">
            <a:off x="7843626" y="178224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7F55EE3-CDD2-416F-BE64-F92D8C12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883" y="133897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3E5EC20-3F6F-4EB3-BC04-9B5DA674771D}"/>
              </a:ext>
            </a:extLst>
          </p:cNvPr>
          <p:cNvCxnSpPr>
            <a:cxnSpLocks/>
            <a:stCxn id="130" idx="0"/>
            <a:endCxn id="139" idx="2"/>
          </p:cNvCxnSpPr>
          <p:nvPr/>
        </p:nvCxnSpPr>
        <p:spPr>
          <a:xfrm flipH="1" flipV="1">
            <a:off x="8909447" y="178040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1F12C4-3535-4D96-9684-982D16E01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970" y="135026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62F0812-4800-4E5C-9E8C-161FBF0DEDC6}"/>
              </a:ext>
            </a:extLst>
          </p:cNvPr>
          <p:cNvCxnSpPr>
            <a:cxnSpLocks/>
            <a:endCxn id="141" idx="2"/>
          </p:cNvCxnSpPr>
          <p:nvPr/>
        </p:nvCxnSpPr>
        <p:spPr>
          <a:xfrm flipH="1" flipV="1">
            <a:off x="9962534" y="179170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C5E668E-4CC9-407B-9281-5407D1A78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555" y="135921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02C2756-3FF5-43D5-9C6A-4186FE76D411}"/>
              </a:ext>
            </a:extLst>
          </p:cNvPr>
          <p:cNvCxnSpPr>
            <a:cxnSpLocks/>
            <a:endCxn id="143" idx="2"/>
          </p:cNvCxnSpPr>
          <p:nvPr/>
        </p:nvCxnSpPr>
        <p:spPr>
          <a:xfrm flipH="1" flipV="1">
            <a:off x="11030119" y="180064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AECADE8-6522-4272-8505-9AD2196F6A85}"/>
              </a:ext>
            </a:extLst>
          </p:cNvPr>
          <p:cNvSpPr/>
          <p:nvPr/>
        </p:nvSpPr>
        <p:spPr>
          <a:xfrm>
            <a:off x="7486818" y="4728410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D619E3D-6A4D-419B-AE49-CECD3D90ADCC}"/>
              </a:ext>
            </a:extLst>
          </p:cNvPr>
          <p:cNvSpPr/>
          <p:nvPr/>
        </p:nvSpPr>
        <p:spPr>
          <a:xfrm>
            <a:off x="8591603" y="4728843"/>
            <a:ext cx="173801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BBBC12F-8EC5-4DA5-8494-CF153B1C729C}"/>
              </a:ext>
            </a:extLst>
          </p:cNvPr>
          <p:cNvSpPr/>
          <p:nvPr/>
        </p:nvSpPr>
        <p:spPr>
          <a:xfrm>
            <a:off x="10416594" y="4733220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3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E9D7594-E0FA-4B40-AFEC-4EC44BD539A5}"/>
              </a:ext>
            </a:extLst>
          </p:cNvPr>
          <p:cNvSpPr/>
          <p:nvPr/>
        </p:nvSpPr>
        <p:spPr>
          <a:xfrm>
            <a:off x="8184538" y="5102201"/>
            <a:ext cx="118723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4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4CEFA5-FD79-42F3-A950-48A76A0E5561}"/>
              </a:ext>
            </a:extLst>
          </p:cNvPr>
          <p:cNvSpPr/>
          <p:nvPr/>
        </p:nvSpPr>
        <p:spPr>
          <a:xfrm>
            <a:off x="7483168" y="5475992"/>
            <a:ext cx="394499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Aggregator Layer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D938DE-F6D6-43F1-A55C-F1806EBF2322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7992605" y="4958461"/>
            <a:ext cx="0" cy="512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C9D1AC-34FA-4ADF-B244-557B7F21E2DE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10922381" y="4963271"/>
            <a:ext cx="0" cy="50791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8D3106F-6C50-4894-93D6-A4AEF9CE4E81}"/>
              </a:ext>
            </a:extLst>
          </p:cNvPr>
          <p:cNvCxnSpPr>
            <a:cxnSpLocks/>
          </p:cNvCxnSpPr>
          <p:nvPr/>
        </p:nvCxnSpPr>
        <p:spPr>
          <a:xfrm flipV="1">
            <a:off x="9803720" y="4966605"/>
            <a:ext cx="0" cy="50457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DC7C9F6-73A9-4003-BAB4-EABD09DD3212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8778158" y="5332252"/>
            <a:ext cx="0" cy="13893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DBB334C-1ACE-407E-BA18-3592C8A39D46}"/>
              </a:ext>
            </a:extLst>
          </p:cNvPr>
          <p:cNvCxnSpPr>
            <a:cxnSpLocks/>
          </p:cNvCxnSpPr>
          <p:nvPr/>
        </p:nvCxnSpPr>
        <p:spPr>
          <a:xfrm flipV="1">
            <a:off x="9133757" y="4958461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E0977C7-42AD-4797-8B72-7AD0D0988925}"/>
              </a:ext>
            </a:extLst>
          </p:cNvPr>
          <p:cNvCxnSpPr>
            <a:cxnSpLocks/>
          </p:cNvCxnSpPr>
          <p:nvPr/>
        </p:nvCxnSpPr>
        <p:spPr>
          <a:xfrm flipV="1">
            <a:off x="8402549" y="4958461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5CDE437-0C78-49FA-BA6F-0373D35120D4}"/>
              </a:ext>
            </a:extLst>
          </p:cNvPr>
          <p:cNvSpPr/>
          <p:nvPr/>
        </p:nvSpPr>
        <p:spPr>
          <a:xfrm>
            <a:off x="7381493" y="4004625"/>
            <a:ext cx="4101993" cy="356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(backend for frontend)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998B49B-8028-40BD-9585-BF45076CA432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7864953" y="3610378"/>
            <a:ext cx="0" cy="3942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2A77326-D1E1-4821-9680-9010FECA9DAF}"/>
              </a:ext>
            </a:extLst>
          </p:cNvPr>
          <p:cNvCxnSpPr>
            <a:cxnSpLocks/>
            <a:endCxn id="125" idx="2"/>
          </p:cNvCxnSpPr>
          <p:nvPr/>
        </p:nvCxnSpPr>
        <p:spPr>
          <a:xfrm flipV="1">
            <a:off x="8932538" y="3610378"/>
            <a:ext cx="0" cy="41432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259100C-EF79-407B-B190-80A66F22D000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9984961" y="3610378"/>
            <a:ext cx="0" cy="38653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22A616B-FC63-4F33-AFAD-9C859A59A643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11052546" y="3610378"/>
            <a:ext cx="0" cy="407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1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1" grpId="0" animBg="1"/>
      <p:bldP spid="132" grpId="0" animBg="1"/>
      <p:bldP spid="133" grpId="0" animBg="1"/>
      <p:bldP spid="134" grpId="0" animBg="1"/>
      <p:bldP spid="135" grpId="0" animBg="1"/>
      <p:bldP spid="136" grpId="0"/>
      <p:bldP spid="145" grpId="0" animBg="1"/>
      <p:bldP spid="146" grpId="0" animBg="1"/>
      <p:bldP spid="147" grpId="0" animBg="1"/>
      <p:bldP spid="148" grpId="0" animBg="1"/>
      <p:bldP spid="149" grpId="0" animBg="1"/>
      <p:bldP spid="15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5231" cy="224202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Easier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develop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Good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integrated applications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7AE45A-77E2-45E8-84A6-F8E71253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 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 vs Modular UI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394E9D-E947-4693-B78B-33C03D755FD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935231" cy="2242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UI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Much harder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develop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Good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 modules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7F3A88-7E98-4F3D-BDFB-C4087271C193}"/>
              </a:ext>
            </a:extLst>
          </p:cNvPr>
          <p:cNvSpPr txBox="1">
            <a:spLocks/>
          </p:cNvSpPr>
          <p:nvPr/>
        </p:nvSpPr>
        <p:spPr>
          <a:xfrm>
            <a:off x="838199" y="4379279"/>
            <a:ext cx="9667150" cy="193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Not for scalability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, fault tolerance or technology freedom! Use </a:t>
            </a:r>
            <a:r>
              <a:rPr lang="en-US" b="1" i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 frontends approach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these.</a:t>
            </a:r>
          </a:p>
        </p:txBody>
      </p:sp>
    </p:spTree>
    <p:extLst>
      <p:ext uri="{BB962C8B-B14F-4D97-AF65-F5344CB8AC3E}">
        <p14:creationId xmlns:p14="http://schemas.microsoft.com/office/powerpoint/2010/main" val="188559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50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for each module (or group modules into microservices)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API gateway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(or use an external service)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that consumes the API gateway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D124-8E24-41A6-9848-C67FCBA5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09" y="1504864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caching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Volo.Abp.Caching.StackExchangeRedis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messaging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Volo.Abp.EventBus.RabbitMQ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abstracting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4DC42-251D-45F6-981F-0F84C225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740"/>
            <a:ext cx="8831966" cy="36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07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client proxies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4D1FB-2547-4C0E-A07E-EFD8FEBD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926079"/>
            <a:ext cx="30670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4F1071-8698-4A60-91DD-95136C0C6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26079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C18AB7-2C09-4EFC-9A5D-05DB2B6BA7BF}"/>
              </a:ext>
            </a:extLst>
          </p:cNvPr>
          <p:cNvCxnSpPr>
            <a:cxnSpLocks/>
          </p:cNvCxnSpPr>
          <p:nvPr/>
        </p:nvCxnSpPr>
        <p:spPr>
          <a:xfrm>
            <a:off x="3270305" y="2398146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86881D-CBFD-4508-A99E-C5FC1EAD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6440"/>
            <a:ext cx="10515600" cy="246591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ICustomerAppService</a:t>
            </a:r>
            <a:r>
              <a:rPr lang="en-US" sz="16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(in </a:t>
            </a:r>
            <a:r>
              <a:rPr lang="en-US" sz="1400" dirty="0" err="1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ECommerce.Customers.Application.Contracts</a:t>
            </a:r>
            <a:r>
              <a:rPr lang="en-US" sz="14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dirty="0" err="1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CustomerAppService</a:t>
            </a:r>
            <a:r>
              <a:rPr lang="en-US" sz="20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(in </a:t>
            </a:r>
            <a:r>
              <a:rPr lang="en-US" sz="1800" dirty="0" err="1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ECommerce.Customers.Application</a:t>
            </a:r>
            <a:r>
              <a:rPr lang="en-US" sz="1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CustomerAppServiceHttpClientProxy</a:t>
            </a:r>
            <a:r>
              <a:rPr lang="en-US" sz="1800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(in </a:t>
            </a:r>
            <a:r>
              <a:rPr lang="en-US" sz="1800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ECommerce.Customers.HttpApi.Client</a:t>
            </a:r>
            <a:r>
              <a:rPr lang="en-US" sz="1800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pPr lvl="1"/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Auto-generated by the ABP Framework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(by handling errors, retry, authentication, JSON serialization, endpoint discovery, etc.)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2E7CA9-CFC4-4464-9015-1CBCC4910590}"/>
              </a:ext>
            </a:extLst>
          </p:cNvPr>
          <p:cNvCxnSpPr/>
          <p:nvPr/>
        </p:nvCxnSpPr>
        <p:spPr>
          <a:xfrm flipH="1">
            <a:off x="8220242" y="2573074"/>
            <a:ext cx="470780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5A3601-8EF4-466F-9BBE-54E163AAF9C6}"/>
              </a:ext>
            </a:extLst>
          </p:cNvPr>
          <p:cNvCxnSpPr/>
          <p:nvPr/>
        </p:nvCxnSpPr>
        <p:spPr>
          <a:xfrm flipH="1">
            <a:off x="7637352" y="2398146"/>
            <a:ext cx="470780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AA0DC6-468A-46E1-B5A3-66CB5410E534}"/>
              </a:ext>
            </a:extLst>
          </p:cNvPr>
          <p:cNvCxnSpPr/>
          <p:nvPr/>
        </p:nvCxnSpPr>
        <p:spPr>
          <a:xfrm flipH="1">
            <a:off x="7792169" y="3474373"/>
            <a:ext cx="47078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3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(not)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retry policies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98F8-46D7-482D-8FE0-CB7CDE63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6312"/>
            <a:ext cx="9866203" cy="36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96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outbox &amp; inbox for transactional events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9C650-857F-4C1F-9686-1231CC38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" y="1821759"/>
            <a:ext cx="6241610" cy="316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D7C6B-27F0-4364-A476-88FB87FE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22" y="1821759"/>
            <a:ext cx="5009201" cy="23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monolith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EBEDD-2BC1-4D42-9977-6B2A68DF7487}"/>
              </a:ext>
            </a:extLst>
          </p:cNvPr>
          <p:cNvSpPr/>
          <p:nvPr/>
        </p:nvSpPr>
        <p:spPr>
          <a:xfrm>
            <a:off x="10720791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4C7C8-6114-4A80-A19D-6EE542B3D40B}"/>
              </a:ext>
            </a:extLst>
          </p:cNvPr>
          <p:cNvSpPr/>
          <p:nvPr/>
        </p:nvSpPr>
        <p:spPr>
          <a:xfrm>
            <a:off x="10796206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565FE-5BF6-4B2F-B1FD-F3B460191EF3}"/>
              </a:ext>
            </a:extLst>
          </p:cNvPr>
          <p:cNvSpPr/>
          <p:nvPr/>
        </p:nvSpPr>
        <p:spPr>
          <a:xfrm>
            <a:off x="10796206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8EE3-2EF5-49D2-9D17-24B31E7D726E}"/>
              </a:ext>
            </a:extLst>
          </p:cNvPr>
          <p:cNvSpPr/>
          <p:nvPr/>
        </p:nvSpPr>
        <p:spPr>
          <a:xfrm>
            <a:off x="10796206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B8275-E16E-4A48-B780-0CE44167637A}"/>
              </a:ext>
            </a:extLst>
          </p:cNvPr>
          <p:cNvSpPr/>
          <p:nvPr/>
        </p:nvSpPr>
        <p:spPr>
          <a:xfrm>
            <a:off x="10796206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F39DF-A576-4C77-A174-AD93A9C486F1}"/>
              </a:ext>
            </a:extLst>
          </p:cNvPr>
          <p:cNvSpPr txBox="1"/>
          <p:nvPr/>
        </p:nvSpPr>
        <p:spPr>
          <a:xfrm>
            <a:off x="10743844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C7184-EF00-44FD-BB38-F249E20A51FD}"/>
              </a:ext>
            </a:extLst>
          </p:cNvPr>
          <p:cNvSpPr/>
          <p:nvPr/>
        </p:nvSpPr>
        <p:spPr>
          <a:xfrm>
            <a:off x="7533198" y="4588678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2BBC64-3BC1-4860-BC15-38CF4AFAE5F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90398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6050D-6307-47E5-8EB5-3D6CB965CC7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057983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6F3F2-146C-46B2-B6AA-4A089554584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110406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56ED27-C44A-4EE6-BA76-67761D8EB16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177991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C6D99-6739-4504-ADE6-4BCFBF3ABDA4}"/>
              </a:ext>
            </a:extLst>
          </p:cNvPr>
          <p:cNvSpPr/>
          <p:nvPr/>
        </p:nvSpPr>
        <p:spPr>
          <a:xfrm>
            <a:off x="9653206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A5E4D-EC62-4CED-962D-0EF34BAE406F}"/>
              </a:ext>
            </a:extLst>
          </p:cNvPr>
          <p:cNvSpPr/>
          <p:nvPr/>
        </p:nvSpPr>
        <p:spPr>
          <a:xfrm>
            <a:off x="9728621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CB254-24C9-4381-A00B-FFE9FF01B7EC}"/>
              </a:ext>
            </a:extLst>
          </p:cNvPr>
          <p:cNvSpPr/>
          <p:nvPr/>
        </p:nvSpPr>
        <p:spPr>
          <a:xfrm>
            <a:off x="9728621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0C89C4-2F3C-40E4-A31C-0DB9D51D18AF}"/>
              </a:ext>
            </a:extLst>
          </p:cNvPr>
          <p:cNvSpPr/>
          <p:nvPr/>
        </p:nvSpPr>
        <p:spPr>
          <a:xfrm>
            <a:off x="9728621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7CDFE-141D-40D9-B7BE-4D9D40893635}"/>
              </a:ext>
            </a:extLst>
          </p:cNvPr>
          <p:cNvSpPr/>
          <p:nvPr/>
        </p:nvSpPr>
        <p:spPr>
          <a:xfrm>
            <a:off x="9728621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71514-B703-43B0-BFF9-281D8736847E}"/>
              </a:ext>
            </a:extLst>
          </p:cNvPr>
          <p:cNvSpPr txBox="1"/>
          <p:nvPr/>
        </p:nvSpPr>
        <p:spPr>
          <a:xfrm>
            <a:off x="9676259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E48E8-E720-4CD6-ACE2-12180C1C8BBB}"/>
              </a:ext>
            </a:extLst>
          </p:cNvPr>
          <p:cNvSpPr/>
          <p:nvPr/>
        </p:nvSpPr>
        <p:spPr>
          <a:xfrm>
            <a:off x="8600783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746E5-3E90-4E0E-A794-D9FF67C9A105}"/>
              </a:ext>
            </a:extLst>
          </p:cNvPr>
          <p:cNvSpPr/>
          <p:nvPr/>
        </p:nvSpPr>
        <p:spPr>
          <a:xfrm>
            <a:off x="8676198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B96BE-C75D-4DA2-A31D-4B33CF7378CD}"/>
              </a:ext>
            </a:extLst>
          </p:cNvPr>
          <p:cNvSpPr/>
          <p:nvPr/>
        </p:nvSpPr>
        <p:spPr>
          <a:xfrm>
            <a:off x="8676198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D0AD0-9C2D-461E-85D8-1BAF5961F1AD}"/>
              </a:ext>
            </a:extLst>
          </p:cNvPr>
          <p:cNvSpPr/>
          <p:nvPr/>
        </p:nvSpPr>
        <p:spPr>
          <a:xfrm>
            <a:off x="8676198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262A2-E16B-4A70-A3D2-F424DA6DDA75}"/>
              </a:ext>
            </a:extLst>
          </p:cNvPr>
          <p:cNvSpPr/>
          <p:nvPr/>
        </p:nvSpPr>
        <p:spPr>
          <a:xfrm>
            <a:off x="8676198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38282-7999-401C-A19F-57E6F69DF02D}"/>
              </a:ext>
            </a:extLst>
          </p:cNvPr>
          <p:cNvSpPr txBox="1"/>
          <p:nvPr/>
        </p:nvSpPr>
        <p:spPr>
          <a:xfrm>
            <a:off x="8623836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A4BF1-A0E4-44A2-80AB-03735E4C2BEF}"/>
              </a:ext>
            </a:extLst>
          </p:cNvPr>
          <p:cNvSpPr/>
          <p:nvPr/>
        </p:nvSpPr>
        <p:spPr>
          <a:xfrm>
            <a:off x="7533198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3E7A1-6BD6-4A3B-90D1-C1C68803CCE3}"/>
              </a:ext>
            </a:extLst>
          </p:cNvPr>
          <p:cNvSpPr/>
          <p:nvPr/>
        </p:nvSpPr>
        <p:spPr>
          <a:xfrm>
            <a:off x="7608613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F11505-495D-468D-A3DE-F3FC1F202E1F}"/>
              </a:ext>
            </a:extLst>
          </p:cNvPr>
          <p:cNvSpPr/>
          <p:nvPr/>
        </p:nvSpPr>
        <p:spPr>
          <a:xfrm>
            <a:off x="7608613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1BD26-46AB-48D3-9BB4-DF6470B0EE50}"/>
              </a:ext>
            </a:extLst>
          </p:cNvPr>
          <p:cNvSpPr/>
          <p:nvPr/>
        </p:nvSpPr>
        <p:spPr>
          <a:xfrm>
            <a:off x="7608613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2EF0B8-8BC7-4FE7-A618-DAF5B96C1850}"/>
              </a:ext>
            </a:extLst>
          </p:cNvPr>
          <p:cNvSpPr/>
          <p:nvPr/>
        </p:nvSpPr>
        <p:spPr>
          <a:xfrm>
            <a:off x="7608613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767BF-62AC-450E-ABEC-4E8106591551}"/>
              </a:ext>
            </a:extLst>
          </p:cNvPr>
          <p:cNvSpPr txBox="1"/>
          <p:nvPr/>
        </p:nvSpPr>
        <p:spPr>
          <a:xfrm>
            <a:off x="7556251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22578FA-7150-47F4-B195-9B0FCDDD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07" y="206034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2F617-BB60-40BC-A3C7-E69AFD84C610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7969071" y="2501775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51F6CD44-6776-451C-A649-943A518B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28" y="20585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32AE67-4EF7-4CF4-8AE9-E04667624296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H="1" flipV="1">
            <a:off x="9034892" y="2499941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775A74D-E0C3-4F37-BF98-B26F4845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15" y="206980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903F3D-B678-415D-8481-D0DC9795F833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87979" y="2511235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061598C-8E8C-4B26-A4EE-97D1DECF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00" y="207874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28238-9A55-4212-B658-1B949A219603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1155564" y="252018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BBE081E-9951-41CC-A87C-3F9F710A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8454" cy="47103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unifies the database migration path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has its own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ABP executes all of them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separate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DbMigrator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console application</a:t>
            </a: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8C5274F-32E7-420C-B05F-F011EB2C8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55286"/>
              </p:ext>
            </p:extLst>
          </p:nvPr>
        </p:nvGraphicFramePr>
        <p:xfrm>
          <a:off x="1136778" y="2680931"/>
          <a:ext cx="5427186" cy="232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8EDE785F-AABC-484A-9577-C9D823648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778" y="2680931"/>
                        <a:ext cx="5427186" cy="2329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0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4276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service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migrates its own database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startup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seeds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its own data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concurrency control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with separate databases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Publish event, handle in services, create the tenant database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164C-580C-47D3-B737-6DD184D1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58" y="1903216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6A766-A48C-4A59-8EB0-343E469BB88F}"/>
              </a:ext>
            </a:extLst>
          </p:cNvPr>
          <p:cNvCxnSpPr>
            <a:cxnSpLocks/>
          </p:cNvCxnSpPr>
          <p:nvPr/>
        </p:nvCxnSpPr>
        <p:spPr>
          <a:xfrm>
            <a:off x="2079609" y="246890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B43DBB-D59D-449D-A185-9266D2F1E9C2}"/>
              </a:ext>
            </a:extLst>
          </p:cNvPr>
          <p:cNvSpPr txBox="1"/>
          <p:nvPr/>
        </p:nvSpPr>
        <p:spPr>
          <a:xfrm>
            <a:off x="2092227" y="2623656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05BC5-93DF-41C3-8346-87888A0AE0D0}"/>
              </a:ext>
            </a:extLst>
          </p:cNvPr>
          <p:cNvSpPr/>
          <p:nvPr/>
        </p:nvSpPr>
        <p:spPr>
          <a:xfrm>
            <a:off x="936609" y="236000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monolith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86FCB-9F8A-421E-9D34-169943913AD5}"/>
              </a:ext>
            </a:extLst>
          </p:cNvPr>
          <p:cNvSpPr/>
          <p:nvPr/>
        </p:nvSpPr>
        <p:spPr>
          <a:xfrm>
            <a:off x="4101548" y="2258833"/>
            <a:ext cx="3134571" cy="2401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Application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686B5D-D5D0-4011-9D41-8D05FD53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" y="2595240"/>
            <a:ext cx="978568" cy="978568"/>
          </a:xfrm>
          <a:prstGeom prst="rect">
            <a:avLst/>
          </a:prstGeom>
        </p:spPr>
      </p:pic>
      <p:pic>
        <p:nvPicPr>
          <p:cNvPr id="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9AFE862-980B-4D74-B346-F8E0AA6B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243276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3473F-80A8-410A-AF02-27B1E98DCE82}"/>
              </a:ext>
            </a:extLst>
          </p:cNvPr>
          <p:cNvSpPr/>
          <p:nvPr/>
        </p:nvSpPr>
        <p:spPr>
          <a:xfrm>
            <a:off x="5311245" y="236000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7F7919-F7A6-4700-A746-7C4A979752A7}"/>
              </a:ext>
            </a:extLst>
          </p:cNvPr>
          <p:cNvSpPr/>
          <p:nvPr/>
        </p:nvSpPr>
        <p:spPr>
          <a:xfrm>
            <a:off x="5311246" y="361887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FE1BE-CD4C-4FA0-8F6C-7FA0D8C7A975}"/>
              </a:ext>
            </a:extLst>
          </p:cNvPr>
          <p:cNvSpPr/>
          <p:nvPr/>
        </p:nvSpPr>
        <p:spPr>
          <a:xfrm>
            <a:off x="4197407" y="2360004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20E66-9F81-4E7A-9B59-021B2CC79737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567552" y="2653487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025ED6-D1C1-4F0C-8C22-44192E7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368861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F7FA7-2F93-4218-ADDE-865AC478CA3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67553" y="3909328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411017-685C-4C9B-8734-7354C984BF09}"/>
              </a:ext>
            </a:extLst>
          </p:cNvPr>
          <p:cNvCxnSpPr>
            <a:endCxn id="10" idx="1"/>
          </p:cNvCxnSpPr>
          <p:nvPr/>
        </p:nvCxnSpPr>
        <p:spPr>
          <a:xfrm>
            <a:off x="4642680" y="2653486"/>
            <a:ext cx="6685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735650-2A2F-4DC1-814C-664A2AB7ED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42680" y="3912357"/>
            <a:ext cx="6685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8044B5-6364-401E-AAA5-481EF739772F}"/>
              </a:ext>
            </a:extLst>
          </p:cNvPr>
          <p:cNvCxnSpPr>
            <a:cxnSpLocks/>
          </p:cNvCxnSpPr>
          <p:nvPr/>
        </p:nvCxnSpPr>
        <p:spPr>
          <a:xfrm>
            <a:off x="2079609" y="358142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4E34F-7660-4963-BFBC-AE3895DA61FC}"/>
              </a:ext>
            </a:extLst>
          </p:cNvPr>
          <p:cNvCxnSpPr>
            <a:cxnSpLocks/>
          </p:cNvCxnSpPr>
          <p:nvPr/>
        </p:nvCxnSpPr>
        <p:spPr>
          <a:xfrm flipH="1">
            <a:off x="2079609" y="2653486"/>
            <a:ext cx="1996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36DD99-20DC-4EDB-A77E-73CF19D4192A}"/>
              </a:ext>
            </a:extLst>
          </p:cNvPr>
          <p:cNvSpPr txBox="1"/>
          <p:nvPr/>
        </p:nvSpPr>
        <p:spPr>
          <a:xfrm>
            <a:off x="2782652" y="21754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31B76-514C-49B9-BDB2-AEF012685658}"/>
              </a:ext>
            </a:extLst>
          </p:cNvPr>
          <p:cNvSpPr txBox="1"/>
          <p:nvPr/>
        </p:nvSpPr>
        <p:spPr>
          <a:xfrm>
            <a:off x="2079609" y="361032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8CD311-ED6B-4D5D-8DFC-F1F495FA39F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939399" y="2946970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0E3D09-6317-4797-BCD4-B64DB3D253E5}"/>
              </a:ext>
            </a:extLst>
          </p:cNvPr>
          <p:cNvSpPr txBox="1"/>
          <p:nvPr/>
        </p:nvSpPr>
        <p:spPr>
          <a:xfrm>
            <a:off x="1070906" y="368149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EDA0B61-46CE-4A3E-A35B-558077E1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69" y="517122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9CC2F-2588-4862-8B4F-369F95412CD8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5668833" y="4660127"/>
            <a:ext cx="1" cy="511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195A61-5A55-413C-B96E-4D5D2CB0D591}"/>
              </a:ext>
            </a:extLst>
          </p:cNvPr>
          <p:cNvSpPr txBox="1"/>
          <p:nvPr/>
        </p:nvSpPr>
        <p:spPr>
          <a:xfrm>
            <a:off x="8120248" y="2331268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EE763C-1672-407A-AD13-4079EC83C276}"/>
              </a:ext>
            </a:extLst>
          </p:cNvPr>
          <p:cNvSpPr txBox="1"/>
          <p:nvPr/>
        </p:nvSpPr>
        <p:spPr>
          <a:xfrm>
            <a:off x="8135540" y="3610322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D821BE-8C56-42F9-AAB2-D22186275DCB}"/>
              </a:ext>
            </a:extLst>
          </p:cNvPr>
          <p:cNvSpPr txBox="1"/>
          <p:nvPr/>
        </p:nvSpPr>
        <p:spPr>
          <a:xfrm>
            <a:off x="5884397" y="509955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72535-E728-4EAB-9D2D-CFDA00A2CB7F}"/>
              </a:ext>
            </a:extLst>
          </p:cNvPr>
          <p:cNvSpPr txBox="1"/>
          <p:nvPr/>
        </p:nvSpPr>
        <p:spPr>
          <a:xfrm>
            <a:off x="5912678" y="3029823"/>
            <a:ext cx="114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inter-module</a:t>
            </a:r>
          </a:p>
          <a:p>
            <a:r>
              <a:rPr lang="en-US" sz="1400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32037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35" grpId="0"/>
      <p:bldP spid="51" grpId="0"/>
      <p:bldP spid="5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401EA8-CDDD-4478-91C2-0070AF700652}"/>
              </a:ext>
            </a:extLst>
          </p:cNvPr>
          <p:cNvCxnSpPr>
            <a:cxnSpLocks/>
          </p:cNvCxnSpPr>
          <p:nvPr/>
        </p:nvCxnSpPr>
        <p:spPr>
          <a:xfrm>
            <a:off x="8651056" y="3570066"/>
            <a:ext cx="16683" cy="171005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7822B7-892A-4F1E-A6EF-7882004C0C8E}"/>
              </a:ext>
            </a:extLst>
          </p:cNvPr>
          <p:cNvCxnSpPr>
            <a:cxnSpLocks/>
          </p:cNvCxnSpPr>
          <p:nvPr/>
        </p:nvCxnSpPr>
        <p:spPr>
          <a:xfrm flipV="1">
            <a:off x="8068572" y="2398906"/>
            <a:ext cx="0" cy="18430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0322C-C539-4DE5-840B-6F995E16CED9}"/>
              </a:ext>
            </a:extLst>
          </p:cNvPr>
          <p:cNvSpPr txBox="1"/>
          <p:nvPr/>
        </p:nvSpPr>
        <p:spPr>
          <a:xfrm>
            <a:off x="2066454" y="2151279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FC1E-1AD2-4C7C-8BBA-9EBCD6ABF965}"/>
              </a:ext>
            </a:extLst>
          </p:cNvPr>
          <p:cNvSpPr/>
          <p:nvPr/>
        </p:nvSpPr>
        <p:spPr>
          <a:xfrm>
            <a:off x="1210929" y="295436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A2DAA04-C86B-4448-A7E0-C8C9BA84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45" y="3189600"/>
            <a:ext cx="978568" cy="978568"/>
          </a:xfrm>
          <a:prstGeom prst="rect">
            <a:avLst/>
          </a:prstGeom>
        </p:spPr>
      </p:pic>
      <p:pic>
        <p:nvPicPr>
          <p:cNvPr id="1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548F93C-5443-46AA-A1DB-2638EDE2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30558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74E0DA-2276-4FD3-A29D-AD7E0C56DACF}"/>
              </a:ext>
            </a:extLst>
          </p:cNvPr>
          <p:cNvSpPr/>
          <p:nvPr/>
        </p:nvSpPr>
        <p:spPr>
          <a:xfrm>
            <a:off x="7996851" y="298310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F7779-9A3A-42F8-9B28-23C3AC64906A}"/>
              </a:ext>
            </a:extLst>
          </p:cNvPr>
          <p:cNvSpPr/>
          <p:nvPr/>
        </p:nvSpPr>
        <p:spPr>
          <a:xfrm>
            <a:off x="7996852" y="424197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44F5B3-71CD-4A66-9D54-B343A3EBAC50}"/>
              </a:ext>
            </a:extLst>
          </p:cNvPr>
          <p:cNvSpPr/>
          <p:nvPr/>
        </p:nvSpPr>
        <p:spPr>
          <a:xfrm>
            <a:off x="4378516" y="2943622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65A45-BB10-486E-81DF-3DA352382327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9253158" y="3276583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F4CAF8-364D-4B8A-8EDF-F45F9F8E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43117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9990CE-8462-4254-93C8-CF9BA2770B6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253159" y="4532424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5ADD17-F440-42BC-95AB-447AEB73E9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24344" y="3276583"/>
            <a:ext cx="137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EEC75-E779-4275-83A5-23F548431E3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24344" y="4535453"/>
            <a:ext cx="1372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C91A38-7EDE-4FE1-8635-56919DD0BBC6}"/>
              </a:ext>
            </a:extLst>
          </p:cNvPr>
          <p:cNvCxnSpPr>
            <a:cxnSpLocks/>
          </p:cNvCxnSpPr>
          <p:nvPr/>
        </p:nvCxnSpPr>
        <p:spPr>
          <a:xfrm>
            <a:off x="2353929" y="417578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AC524A-68D8-4DBE-B4F2-8CF58189DAD5}"/>
              </a:ext>
            </a:extLst>
          </p:cNvPr>
          <p:cNvSpPr txBox="1"/>
          <p:nvPr/>
        </p:nvSpPr>
        <p:spPr>
          <a:xfrm>
            <a:off x="2755550" y="1676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11D19-6F29-49B5-A549-3EEE1A5DA98E}"/>
              </a:ext>
            </a:extLst>
          </p:cNvPr>
          <p:cNvSpPr txBox="1"/>
          <p:nvPr/>
        </p:nvSpPr>
        <p:spPr>
          <a:xfrm>
            <a:off x="2353929" y="420468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B0783-FBC3-4E74-A224-4C8721D33B7A}"/>
              </a:ext>
            </a:extLst>
          </p:cNvPr>
          <p:cNvCxnSpPr>
            <a:cxnSpLocks/>
          </p:cNvCxnSpPr>
          <p:nvPr/>
        </p:nvCxnSpPr>
        <p:spPr>
          <a:xfrm flipV="1">
            <a:off x="8973797" y="3570066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166F05-B94B-4ECD-9C14-8BF48CBC92DE}"/>
              </a:ext>
            </a:extLst>
          </p:cNvPr>
          <p:cNvSpPr txBox="1"/>
          <p:nvPr/>
        </p:nvSpPr>
        <p:spPr>
          <a:xfrm>
            <a:off x="1345226" y="427585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2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4933B1DC-3F8E-4278-B45B-E02A9059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52" y="528012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0CA479-74B7-4899-B57F-E2332CBE3C68}"/>
              </a:ext>
            </a:extLst>
          </p:cNvPr>
          <p:cNvSpPr txBox="1"/>
          <p:nvPr/>
        </p:nvSpPr>
        <p:spPr>
          <a:xfrm>
            <a:off x="10805854" y="2954364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6CA654-3949-4950-9B92-14A9D8A10B8D}"/>
              </a:ext>
            </a:extLst>
          </p:cNvPr>
          <p:cNvSpPr txBox="1"/>
          <p:nvPr/>
        </p:nvSpPr>
        <p:spPr>
          <a:xfrm>
            <a:off x="10821146" y="4233418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461B4B-99EE-4120-8434-2F33F44712FB}"/>
              </a:ext>
            </a:extLst>
          </p:cNvPr>
          <p:cNvSpPr txBox="1"/>
          <p:nvPr/>
        </p:nvSpPr>
        <p:spPr>
          <a:xfrm>
            <a:off x="8843380" y="5208451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BBDFA-ED89-4C0A-A731-C16B6BB8DB2F}"/>
              </a:ext>
            </a:extLst>
          </p:cNvPr>
          <p:cNvSpPr txBox="1"/>
          <p:nvPr/>
        </p:nvSpPr>
        <p:spPr>
          <a:xfrm>
            <a:off x="8947076" y="3652919"/>
            <a:ext cx="109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inter-service</a:t>
            </a:r>
          </a:p>
          <a:p>
            <a:r>
              <a:rPr lang="en-US" sz="1400" dirty="0"/>
              <a:t>API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62C37-FCC2-4301-917E-3F072125D393}"/>
              </a:ext>
            </a:extLst>
          </p:cNvPr>
          <p:cNvSpPr/>
          <p:nvPr/>
        </p:nvSpPr>
        <p:spPr>
          <a:xfrm>
            <a:off x="4337622" y="1894588"/>
            <a:ext cx="4915535" cy="504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054D766-18C7-48C0-81FD-5B997220C921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577254" y="1193995"/>
            <a:ext cx="965544" cy="255519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6E05578-9E5B-4154-AC75-79F5D3F18A7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950722" y="2146746"/>
            <a:ext cx="2386900" cy="807613"/>
          </a:xfrm>
          <a:prstGeom prst="bentConnector3">
            <a:avLst>
              <a:gd name="adj1" fmla="val 1000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E623A3-3C76-4159-BB38-F6E6C612A39B}"/>
              </a:ext>
            </a:extLst>
          </p:cNvPr>
          <p:cNvSpPr/>
          <p:nvPr/>
        </p:nvSpPr>
        <p:spPr>
          <a:xfrm>
            <a:off x="6179071" y="2943622"/>
            <a:ext cx="445273" cy="1845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87D8-61BE-488D-8FD5-035E104A40A7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4823789" y="3866540"/>
            <a:ext cx="13552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D056E9-9635-4C19-ACDB-56A2DFC833A4}"/>
              </a:ext>
            </a:extLst>
          </p:cNvPr>
          <p:cNvSpPr txBox="1"/>
          <p:nvPr/>
        </p:nvSpPr>
        <p:spPr>
          <a:xfrm>
            <a:off x="4839079" y="3863021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9DD29-ADC2-4078-B6B7-98E601F684A7}"/>
              </a:ext>
            </a:extLst>
          </p:cNvPr>
          <p:cNvSpPr txBox="1"/>
          <p:nvPr/>
        </p:nvSpPr>
        <p:spPr>
          <a:xfrm>
            <a:off x="6637464" y="3535857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14CDD3-E99F-4CCB-A3EC-C0A28B7A3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601153" y="2398906"/>
            <a:ext cx="0" cy="54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C2369F-3F48-4F6E-B388-366B4EDD861A}"/>
              </a:ext>
            </a:extLst>
          </p:cNvPr>
          <p:cNvCxnSpPr>
            <a:cxnSpLocks/>
          </p:cNvCxnSpPr>
          <p:nvPr/>
        </p:nvCxnSpPr>
        <p:spPr>
          <a:xfrm flipV="1">
            <a:off x="8227256" y="2398906"/>
            <a:ext cx="0" cy="5841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D034C0-E96A-48D1-A7E5-5E013BFFFD45}"/>
              </a:ext>
            </a:extLst>
          </p:cNvPr>
          <p:cNvCxnSpPr>
            <a:cxnSpLocks/>
          </p:cNvCxnSpPr>
          <p:nvPr/>
        </p:nvCxnSpPr>
        <p:spPr>
          <a:xfrm>
            <a:off x="8518326" y="4828936"/>
            <a:ext cx="2810" cy="4511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4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31" grpId="0"/>
      <p:bldP spid="32" grpId="0"/>
      <p:bldP spid="46" grpId="0"/>
      <p:bldP spid="4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we authorize inter-microservice API calls?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Forward HTTP authorization header (token) to other service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(ABP automates by default)</a:t>
            </a:r>
          </a:p>
          <a:p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Re-authenticate with client-credentials flow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automates when you configure)</a:t>
            </a:r>
          </a:p>
          <a:p>
            <a:r>
              <a:rPr lang="en-US" b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 non-authorized integration APIs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3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all the services, databases, API gateways,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Useful tools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/ docker-compose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scripts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environment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continuous deployment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pipeline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Jenkins, Azure DevOps,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 orchestration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tool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Elasticsearch with Kibana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Prometheus with Grafana UI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https://community.abp.io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Martin Fowler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’s website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https://martinfowler.com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https://martinfowler.com/articles/microservice-trade-offs.html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/>
              </a:rPr>
              <a:t>https://martinfowler.com/bliki/MicroservicePremium.html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 / further reading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9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54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7826"/>
            <a:ext cx="9144000" cy="59289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FFC49-2966-42AC-B07C-0F7BEF1358D4}"/>
              </a:ext>
            </a:extLst>
          </p:cNvPr>
          <p:cNvSpPr txBox="1"/>
          <p:nvPr/>
        </p:nvSpPr>
        <p:spPr>
          <a:xfrm>
            <a:off x="1524000" y="2362787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AFABF-BE59-2051-01E0-0935F29C1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744" y="3111454"/>
            <a:ext cx="6384512" cy="317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9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How?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2262</Words>
  <Application>Microsoft Office PowerPoint</Application>
  <PresentationFormat>Widescreen</PresentationFormat>
  <Paragraphs>445</Paragraphs>
  <Slides>70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INTRODUCTION</vt:lpstr>
      <vt:lpstr>Microservice trade-offs</vt:lpstr>
      <vt:lpstr>Microservices: Who is for?</vt:lpstr>
      <vt:lpstr>Microservices: Who is (not) for?</vt:lpstr>
      <vt:lpstr>Monolith first: What?</vt:lpstr>
      <vt:lpstr>Monolith first: Why?</vt:lpstr>
      <vt:lpstr>Monolith first: How?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Separating the hosting project</vt:lpstr>
      <vt:lpstr>The need for layering Separating the data access project</vt:lpstr>
      <vt:lpstr>The need for layering Adding HTTP (REST) APIs</vt:lpstr>
      <vt:lpstr>The need for layering Implementing layering for Domain-Driven Design</vt:lpstr>
      <vt:lpstr>The need for layering ABP’s layered module solution structure</vt:lpstr>
      <vt:lpstr>The need for layering Hosting as a monolith</vt:lpstr>
      <vt:lpstr>The need for layering Hosting in different applications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Module specific DbContext classes</vt:lpstr>
      <vt:lpstr>Designing the database Unified DbContext for database migrations</vt:lpstr>
      <vt:lpstr>Designing the database Database connection string management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Synchronous communication: caching</vt:lpstr>
      <vt:lpstr>Integrating the modules Synchronous communication: caching</vt:lpstr>
      <vt:lpstr>Integrating the modules Synchronous communication: data duplication</vt:lpstr>
      <vt:lpstr>Integrating the modules Synchronous communication: data duplication</vt:lpstr>
      <vt:lpstr>Integrating the modules Synchronous communication: data duplication</vt:lpstr>
      <vt:lpstr>Integrating the modules caching vs data duplication</vt:lpstr>
      <vt:lpstr>Integrating the modules Asynchronous communication</vt:lpstr>
      <vt:lpstr>Integrating the modules ABP’s distributed event bus</vt:lpstr>
      <vt:lpstr>Integrating the modules ABP’s distributed event bus</vt:lpstr>
      <vt:lpstr>Integrating the modules ABP’s distributed event bus</vt:lpstr>
      <vt:lpstr>Integrating the modules Transaction &amp; exception handling behavior</vt:lpstr>
      <vt:lpstr>Integrating the modules Transaction &amp; exception handling behavior</vt:lpstr>
      <vt:lpstr>Integrating the modules Transaction &amp; exception handling behavior</vt:lpstr>
      <vt:lpstr>Modularizing the UI</vt:lpstr>
      <vt:lpstr>Modularizing the UI Monolith UI layer</vt:lpstr>
      <vt:lpstr>Modularizing the UI  Modular UI layer</vt:lpstr>
      <vt:lpstr>Modularizing the UI  Monolith UI vs Modular UI</vt:lpstr>
      <vt:lpstr>MIGRATING TO MICROSERVICES</vt:lpstr>
      <vt:lpstr>Migrating to microservices Hosting</vt:lpstr>
      <vt:lpstr>Migrating to microservices Distribution</vt:lpstr>
      <vt:lpstr>Migrating to microservices Replacing in-process service calls: abstracting</vt:lpstr>
      <vt:lpstr>Migrating to microservices Replacing in-process service calls: client proxies</vt:lpstr>
      <vt:lpstr>Migrating to microservices Replacing in-process service calls: retry policies</vt:lpstr>
      <vt:lpstr>Migrating to microservices Enabling outbox &amp; inbox for transactional events</vt:lpstr>
      <vt:lpstr>Migrating to microservices Handling database migrations: monolith</vt:lpstr>
      <vt:lpstr>Migrating to microservices Handling database migrations: microservices</vt:lpstr>
      <vt:lpstr>Migrating to microservices Authentication &amp; authorization: monolith</vt:lpstr>
      <vt:lpstr>Migrating to microservices Authentication &amp; authorization: microservices</vt:lpstr>
      <vt:lpstr>Migrating to microservices authorization: microservices</vt:lpstr>
      <vt:lpstr>Migrating to microservices Development environment</vt:lpstr>
      <vt:lpstr>Migrating to microservices Deployment</vt:lpstr>
      <vt:lpstr>References / further reading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171</cp:revision>
  <dcterms:created xsi:type="dcterms:W3CDTF">2022-02-27T10:42:11Z</dcterms:created>
  <dcterms:modified xsi:type="dcterms:W3CDTF">2024-03-14T21:54:16Z</dcterms:modified>
</cp:coreProperties>
</file>