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(NuGet &amp; NPM) packages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in Action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Globally Enable / Disable Multi-Tenancy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86025"/>
            <a:ext cx="6153150" cy="188595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Determining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</a:t>
            </a: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CurrentUserTenantResolveContributor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QueryStringTenantResolveContributor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RouteTenantResolveContributor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HeaderTenantResolveContributor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CookieTenantResolveContributor</a:t>
            </a:r>
            <a:endParaRPr lang="en-US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dirty="0"/>
              <a:t>And Custom Resolvers (implement 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9" y="4260366"/>
            <a:ext cx="6498698" cy="14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751" y="1825625"/>
            <a:ext cx="57184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Dynamically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selects connection string based 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5" y="1825625"/>
            <a:ext cx="470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getting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 the current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96"/>
            <a:ext cx="8316988" cy="47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920578" cy="48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the behavior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the application features on runtime based 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use?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or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IFeatureChecker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 to control access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About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738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0785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109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791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6263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6905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911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95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75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8061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6269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Concepts: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ookie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query string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payload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icket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/cookie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non-relational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ache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edis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emcached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/ Database Architectures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17F8BEBF-E146-C7B9-F577-F2ED7FA5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39D53-E184-A11A-4BAB-51D9F1A51CA1}"/>
              </a:ext>
            </a:extLst>
          </p:cNvPr>
          <p:cNvSpPr txBox="1"/>
          <p:nvPr/>
        </p:nvSpPr>
        <p:spPr>
          <a:xfrm>
            <a:off x="9303392" y="3317032"/>
            <a:ext cx="221991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Hybrid!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769762"/>
            <a:ext cx="10729394" cy="1458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best practices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F7368-6BAC-ED6D-DC8C-E60468DD34AC}"/>
              </a:ext>
            </a:extLst>
          </p:cNvPr>
          <p:cNvSpPr/>
          <p:nvPr/>
        </p:nvSpPr>
        <p:spPr>
          <a:xfrm>
            <a:off x="1602512" y="4446904"/>
            <a:ext cx="6576497" cy="887809"/>
          </a:xfrm>
          <a:prstGeom prst="rect">
            <a:avLst/>
          </a:prstGeom>
          <a:solidFill>
            <a:srgbClr val="3800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ABP.IO Platform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Architecture &amp; Infrastructure for Real-World Business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58461-DB8C-E211-A154-522868A5F767}"/>
              </a:ext>
            </a:extLst>
          </p:cNvPr>
          <p:cNvSpPr/>
          <p:nvPr/>
        </p:nvSpPr>
        <p:spPr>
          <a:xfrm>
            <a:off x="1602513" y="5633435"/>
            <a:ext cx="8348736" cy="887809"/>
          </a:xfrm>
          <a:prstGeom prst="rect">
            <a:avLst/>
          </a:prstGeom>
          <a:solidFill>
            <a:srgbClr val="512BD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 &amp; HTTP Service Development Framework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B6A854-125C-2B3C-0FA3-FE586A1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6" y="5662309"/>
            <a:ext cx="821601" cy="82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E3545F-D5C5-EF6F-E0D1-C6768FFE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6" y="3296586"/>
            <a:ext cx="821601" cy="821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D1086-4513-EB65-DFAF-FCFD047F2A29}"/>
              </a:ext>
            </a:extLst>
          </p:cNvPr>
          <p:cNvSpPr/>
          <p:nvPr/>
        </p:nvSpPr>
        <p:spPr>
          <a:xfrm>
            <a:off x="1602512" y="3260374"/>
            <a:ext cx="8348737" cy="88780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Your Application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your own business code!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15BF-8833-712C-E653-3C443668F2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76881" y="5334713"/>
            <a:ext cx="0" cy="2987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E8A25-C7FE-B879-5EBC-046A6DB3E9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6880" y="4148183"/>
            <a:ext cx="1" cy="298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98368-5F82-CD5C-0462-0A8B1D5D97D9}"/>
              </a:ext>
            </a:extLst>
          </p:cNvPr>
          <p:cNvCxnSpPr>
            <a:cxnSpLocks/>
          </p:cNvCxnSpPr>
          <p:nvPr/>
        </p:nvCxnSpPr>
        <p:spPr>
          <a:xfrm>
            <a:off x="9021273" y="4148183"/>
            <a:ext cx="0" cy="14852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E93630BA-05F1-753C-5298-EB552AE27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4188827"/>
            <a:ext cx="1690958" cy="169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539</Words>
  <Application>Microsoft Office PowerPoint</Application>
  <PresentationFormat>Widescreen</PresentationFormat>
  <Paragraphs>119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SFMono-Regular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Application State</vt:lpstr>
      <vt:lpstr>Deployment / Database Architectures</vt:lpstr>
      <vt:lpstr>What is the ABP Framework?</vt:lpstr>
      <vt:lpstr>ABP Framework: The Architecture</vt:lpstr>
      <vt:lpstr>ABP Framework: Components</vt:lpstr>
      <vt:lpstr>ABP Framework in Action</vt:lpstr>
      <vt:lpstr>Globally Enable / Disable Multi-Tenancy</vt:lpstr>
      <vt:lpstr>Determining the Current Tenant</vt:lpstr>
      <vt:lpstr>Connection String Selection</vt:lpstr>
      <vt:lpstr>ICurrentTenant getting the current tenant</vt:lpstr>
      <vt:lpstr>ICurrentTenant switch the current tenant</vt:lpstr>
      <vt:lpstr>Disabling Multi-Tenancy Filter</vt:lpstr>
      <vt:lpstr>The Feature System</vt:lpstr>
      <vt:lpstr>The Feature System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40</cp:revision>
  <dcterms:created xsi:type="dcterms:W3CDTF">2022-02-27T10:42:11Z</dcterms:created>
  <dcterms:modified xsi:type="dcterms:W3CDTF">2023-01-03T09:03:38Z</dcterms:modified>
</cp:coreProperties>
</file>