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309" r:id="rId35"/>
    <p:sldId id="311" r:id="rId36"/>
    <p:sldId id="310" r:id="rId37"/>
    <p:sldId id="295" r:id="rId38"/>
    <p:sldId id="312" r:id="rId39"/>
    <p:sldId id="313" r:id="rId40"/>
    <p:sldId id="303" r:id="rId41"/>
    <p:sldId id="302" r:id="rId42"/>
    <p:sldId id="314" r:id="rId43"/>
    <p:sldId id="304" r:id="rId44"/>
    <p:sldId id="315" r:id="rId45"/>
    <p:sldId id="30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27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97" r:id="rId62"/>
    <p:sldId id="29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1466</Words>
  <Application>Microsoft Office PowerPoint</Application>
  <PresentationFormat>Widescreen</PresentationFormat>
  <Paragraphs>268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subheader</vt:lpstr>
      <vt:lpstr>Integrating the modules subheader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79</cp:revision>
  <dcterms:created xsi:type="dcterms:W3CDTF">2022-02-27T10:42:11Z</dcterms:created>
  <dcterms:modified xsi:type="dcterms:W3CDTF">2022-04-24T11:45:46Z</dcterms:modified>
</cp:coreProperties>
</file>