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6" r:id="rId7"/>
    <p:sldId id="263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bp.io/b/v73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abp.io/posts/submi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@Volosoft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741971"/>
          </a:xfrm>
        </p:spPr>
        <p:txBody>
          <a:bodyPr>
            <a:normAutofit/>
          </a:bodyPr>
          <a:lstStyle/>
          <a:p>
            <a:r>
              <a:rPr lang="tr-TR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MOBILE DEVELOPMENT</a:t>
            </a:r>
            <a:br>
              <a:rPr lang="tr-TR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sz="40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with the ABP Framework</a:t>
            </a:r>
            <a:endParaRPr lang="en-US" sz="4000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334160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741971"/>
          </a:xfrm>
        </p:spPr>
        <p:txBody>
          <a:bodyPr>
            <a:normAutofit/>
          </a:bodyPr>
          <a:lstStyle/>
          <a:p>
            <a:r>
              <a:rPr lang="tr-TR" sz="40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Last &amp; Next ABP Releases</a:t>
            </a:r>
            <a:endParaRPr lang="en-US" sz="4000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538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v7.3 Final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Released at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July 12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2023.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Blog Post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(shortened) URL: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abp.io/b/v73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Volo.Abp.Imaging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.* Packages to manipulate (resize &amp; compress) images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Nonce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attribute support for Content Security Policy (CSP)</a:t>
            </a:r>
            <a:endParaRPr lang="tr-TR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Monitoring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events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in-process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Ordering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execution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of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local event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handlers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Many enhancements &amp; bug fixes (700+ commits)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v7.4 RC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Planned Release Date: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August 15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2023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</a:t>
            </a:r>
          </a:p>
          <a:p>
            <a:pPr lvl="1"/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Dynamic setting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store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Adding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CorrelationId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distributed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events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 not expose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integration services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/ controllers by default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Commercial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Mobile Application</a:t>
            </a:r>
          </a:p>
          <a:p>
            <a:pPr lvl="2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Revise the mobile application (React Native &amp; MAUI) functionality and UI design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Suite</a:t>
            </a:r>
          </a:p>
          <a:p>
            <a:pPr lvl="2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Keep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customized code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 re-generation for CRUD page generation</a:t>
            </a:r>
          </a:p>
          <a:p>
            <a:pPr lvl="2"/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Master/Detail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entity support for CRUD code generation*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Modules:</a:t>
            </a:r>
          </a:p>
          <a:p>
            <a:pPr lvl="2"/>
            <a:r>
              <a:rPr lang="tr-TR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Account/Identity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Password complexity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indicator</a:t>
            </a:r>
          </a:p>
          <a:p>
            <a:pPr lvl="2"/>
            <a:r>
              <a:rPr lang="tr-TR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Chat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Delete messages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/converstations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lvl="2"/>
            <a:r>
              <a:rPr lang="tr-TR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Text Template Management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Support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systems for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text template customizations</a:t>
            </a:r>
          </a:p>
        </p:txBody>
      </p:sp>
    </p:spTree>
    <p:extLst>
      <p:ext uri="{BB962C8B-B14F-4D97-AF65-F5344CB8AC3E}">
        <p14:creationId xmlns:p14="http://schemas.microsoft.com/office/powerpoint/2010/main" val="2385001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v8.0 RC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Planned Release Date: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November 15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2023.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Based on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.NET 8.0</a:t>
            </a:r>
            <a:endParaRPr lang="en-US" b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741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741971"/>
          </a:xfrm>
        </p:spPr>
        <p:txBody>
          <a:bodyPr>
            <a:normAutofit/>
          </a:bodyPr>
          <a:lstStyle/>
          <a:p>
            <a:r>
              <a:rPr lang="tr-TR" sz="40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Community News</a:t>
            </a:r>
            <a:endParaRPr lang="en-US" sz="4000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090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Community Stats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56722" cy="4351338"/>
          </a:xfrm>
        </p:spPr>
        <p:txBody>
          <a:bodyPr>
            <a:normAutofit/>
          </a:bodyPr>
          <a:lstStyle/>
          <a:p>
            <a:r>
              <a:rPr lang="tr-TR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163 </a:t>
            </a:r>
            <a:r>
              <a:rPr lang="tr-TR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Text Articles</a:t>
            </a:r>
          </a:p>
          <a:p>
            <a:r>
              <a:rPr lang="tr-TR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96 </a:t>
            </a:r>
            <a:r>
              <a:rPr lang="tr-TR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Video Posts</a:t>
            </a:r>
          </a:p>
          <a:p>
            <a:r>
              <a:rPr lang="tr-TR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By </a:t>
            </a:r>
            <a:r>
              <a:rPr lang="tr-TR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XXX</a:t>
            </a:r>
            <a:r>
              <a:rPr lang="tr-TR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Authors</a:t>
            </a:r>
          </a:p>
          <a:p>
            <a:r>
              <a:rPr lang="tr-TR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 </a:t>
            </a:r>
            <a:r>
              <a:rPr lang="tr-TR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3</a:t>
            </a:r>
            <a:r>
              <a:rPr lang="tr-TR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Languages</a:t>
            </a:r>
            <a:br>
              <a:rPr lang="tr-TR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(English, Chinese, Turkish)</a:t>
            </a:r>
            <a:endParaRPr lang="en-US" sz="1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6AA427-71C1-DF20-48F9-7E857E95CF05}"/>
              </a:ext>
            </a:extLst>
          </p:cNvPr>
          <p:cNvSpPr txBox="1"/>
          <p:nvPr/>
        </p:nvSpPr>
        <p:spPr>
          <a:xfrm>
            <a:off x="4282316" y="1690688"/>
            <a:ext cx="76295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hlinkClick r:id="rId3"/>
              </a:rPr>
              <a:t>https://community.abp.io/posts/submit</a:t>
            </a:r>
            <a:r>
              <a:rPr lang="tr-TR" sz="2800" b="1" dirty="0"/>
              <a:t> </a:t>
            </a:r>
            <a:endParaRPr lang="en-US" sz="28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B021E3-E761-18AF-27F5-7F13A2FD74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2315" y="2269705"/>
            <a:ext cx="762952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139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913" y="365126"/>
            <a:ext cx="10891887" cy="1014222"/>
          </a:xfrm>
        </p:spPr>
        <p:txBody>
          <a:bodyPr>
            <a:normAutofit fontScale="90000"/>
          </a:bodyPr>
          <a:lstStyle/>
          <a:p>
            <a:r>
              <a:rPr lang="tr-TR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Video Series: </a:t>
            </a:r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 Essentials</a:t>
            </a:r>
            <a:b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sz="27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7 videos / 100 minutes of content</a:t>
            </a:r>
            <a:endParaRPr lang="en-US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1E8F1F-5DE5-D84C-2A5D-6E18BB954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13" y="1379347"/>
            <a:ext cx="11547835" cy="47220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B315E3-EE0C-4522-4953-B8EDE42968C3}"/>
              </a:ext>
            </a:extLst>
          </p:cNvPr>
          <p:cNvSpPr txBox="1"/>
          <p:nvPr/>
        </p:nvSpPr>
        <p:spPr>
          <a:xfrm>
            <a:off x="461913" y="6231265"/>
            <a:ext cx="99781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hlinkClick r:id="rId4"/>
              </a:rPr>
              <a:t>https://www.youtube.com/@Volosoft</a:t>
            </a:r>
            <a:r>
              <a:rPr lang="tr-TR" sz="2800" b="1" dirty="0"/>
              <a:t>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23482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565921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261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Euclid Circular B</vt:lpstr>
      <vt:lpstr>Office Theme</vt:lpstr>
      <vt:lpstr>MOBILE DEVELOPMENT with the ABP Framework</vt:lpstr>
      <vt:lpstr>Last &amp; Next ABP Releases</vt:lpstr>
      <vt:lpstr>ABP v7.3 Final</vt:lpstr>
      <vt:lpstr>ABP v7.4 RC</vt:lpstr>
      <vt:lpstr>ABP v8.0 RC</vt:lpstr>
      <vt:lpstr>ABP Community News</vt:lpstr>
      <vt:lpstr>ABP Community Stats</vt:lpstr>
      <vt:lpstr>Video Series: ABP Framework Essentials 7 videos / 100 minutes of content</vt:lpstr>
      <vt:lpstr>Topic title</vt:lpstr>
      <vt:lpstr>Topic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21</cp:revision>
  <dcterms:created xsi:type="dcterms:W3CDTF">2022-02-27T10:42:11Z</dcterms:created>
  <dcterms:modified xsi:type="dcterms:W3CDTF">2023-07-16T09:39:18Z</dcterms:modified>
</cp:coreProperties>
</file>