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7" r:id="rId5"/>
    <p:sldId id="268" r:id="rId6"/>
    <p:sldId id="273" r:id="rId7"/>
    <p:sldId id="271" r:id="rId8"/>
    <p:sldId id="274" r:id="rId9"/>
    <p:sldId id="269" r:id="rId10"/>
    <p:sldId id="270" r:id="rId11"/>
    <p:sldId id="275" r:id="rId12"/>
    <p:sldId id="276" r:id="rId13"/>
    <p:sldId id="277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DA409F-DAC2-4DB4-BA00-70AD7DCBE0F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010A8A-8749-479E-B860-BEC224C93FF1}">
      <dgm:prSet phldrT="[Text]"/>
      <dgm:spPr/>
      <dgm:t>
        <a:bodyPr/>
        <a:lstStyle/>
        <a:p>
          <a:endParaRPr lang="en-US" dirty="0"/>
        </a:p>
      </dgm:t>
    </dgm:pt>
    <dgm:pt modelId="{90A253E6-2550-4537-A3C4-5B58E81DD7A3}" type="parTrans" cxnId="{CE210C19-CFCE-4E3D-99A3-7EDF66BD83E1}">
      <dgm:prSet/>
      <dgm:spPr/>
      <dgm:t>
        <a:bodyPr/>
        <a:lstStyle/>
        <a:p>
          <a:endParaRPr lang="en-US"/>
        </a:p>
      </dgm:t>
    </dgm:pt>
    <dgm:pt modelId="{434101AB-E890-4CD0-9B3F-A65580F504D3}" type="sibTrans" cxnId="{CE210C19-CFCE-4E3D-99A3-7EDF66BD83E1}">
      <dgm:prSet/>
      <dgm:spPr/>
      <dgm:t>
        <a:bodyPr/>
        <a:lstStyle/>
        <a:p>
          <a:endParaRPr lang="en-US"/>
        </a:p>
      </dgm:t>
    </dgm:pt>
    <dgm:pt modelId="{CDC49E65-7445-4644-9915-8C9589898C68}">
      <dgm:prSet phldrT="[Text]"/>
      <dgm:spPr/>
      <dgm:t>
        <a:bodyPr/>
        <a:lstStyle/>
        <a:p>
          <a:endParaRPr lang="en-US" dirty="0"/>
        </a:p>
      </dgm:t>
    </dgm:pt>
    <dgm:pt modelId="{DB83481E-398A-42AE-A795-8734127F4BE5}" type="sibTrans" cxnId="{D7E4D15F-EE41-40A1-909B-E522AF508E1D}">
      <dgm:prSet/>
      <dgm:spPr/>
      <dgm:t>
        <a:bodyPr/>
        <a:lstStyle/>
        <a:p>
          <a:endParaRPr lang="en-US"/>
        </a:p>
      </dgm:t>
    </dgm:pt>
    <dgm:pt modelId="{DA96A32F-E1CA-4326-9765-F5EB99A2861E}" type="parTrans" cxnId="{D7E4D15F-EE41-40A1-909B-E522AF508E1D}">
      <dgm:prSet/>
      <dgm:spPr/>
      <dgm:t>
        <a:bodyPr/>
        <a:lstStyle/>
        <a:p>
          <a:endParaRPr lang="en-US"/>
        </a:p>
      </dgm:t>
    </dgm:pt>
    <dgm:pt modelId="{5D9D4BA4-4E10-4DAA-BDBE-A6521E5D4ADF}">
      <dgm:prSet phldrT="[Text]"/>
      <dgm:spPr/>
      <dgm:t>
        <a:bodyPr/>
        <a:lstStyle/>
        <a:p>
          <a:endParaRPr lang="en-US" dirty="0"/>
        </a:p>
      </dgm:t>
    </dgm:pt>
    <dgm:pt modelId="{1A4211A1-9FB3-4752-9CE6-F31D8BCD4145}" type="sibTrans" cxnId="{A4681341-2409-4FEB-A13F-DD4BFD9592D3}">
      <dgm:prSet/>
      <dgm:spPr/>
      <dgm:t>
        <a:bodyPr/>
        <a:lstStyle/>
        <a:p>
          <a:endParaRPr lang="en-US"/>
        </a:p>
      </dgm:t>
    </dgm:pt>
    <dgm:pt modelId="{9059C8B1-45E8-4654-BBE2-EF94180D1C5A}" type="parTrans" cxnId="{A4681341-2409-4FEB-A13F-DD4BFD9592D3}">
      <dgm:prSet/>
      <dgm:spPr/>
      <dgm:t>
        <a:bodyPr/>
        <a:lstStyle/>
        <a:p>
          <a:endParaRPr lang="en-US"/>
        </a:p>
      </dgm:t>
    </dgm:pt>
    <dgm:pt modelId="{F56FE71F-E31C-4679-8819-82D2D8FEEB5E}" type="pres">
      <dgm:prSet presAssocID="{41DA409F-DAC2-4DB4-BA00-70AD7DCBE0FE}" presName="Name0" presStyleCnt="0">
        <dgm:presLayoutVars>
          <dgm:chMax/>
          <dgm:chPref/>
          <dgm:dir/>
          <dgm:animLvl val="lvl"/>
        </dgm:presLayoutVars>
      </dgm:prSet>
      <dgm:spPr/>
    </dgm:pt>
    <dgm:pt modelId="{DD47FC55-3452-43D5-BE6B-BA98D6F241E8}" type="pres">
      <dgm:prSet presAssocID="{CDC49E65-7445-4644-9915-8C9589898C68}" presName="composite" presStyleCnt="0"/>
      <dgm:spPr/>
    </dgm:pt>
    <dgm:pt modelId="{E407FC91-243F-46D5-9ADF-F8E6892CEC2C}" type="pres">
      <dgm:prSet presAssocID="{CDC49E65-7445-4644-9915-8C9589898C6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30DE1480-F3C1-47D2-8624-A177B4A21687}" type="pres">
      <dgm:prSet presAssocID="{CDC49E65-7445-4644-9915-8C9589898C6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7B7C35B-F3A1-4DE5-BBFE-A89796B2A25B}" type="pres">
      <dgm:prSet presAssocID="{CDC49E65-7445-4644-9915-8C9589898C68}" presName="BalanceSpacing" presStyleCnt="0"/>
      <dgm:spPr/>
    </dgm:pt>
    <dgm:pt modelId="{B8729ED9-CE66-4FED-A238-EC5E4F5FB2B7}" type="pres">
      <dgm:prSet presAssocID="{CDC49E65-7445-4644-9915-8C9589898C68}" presName="BalanceSpacing1" presStyleCnt="0"/>
      <dgm:spPr/>
    </dgm:pt>
    <dgm:pt modelId="{F3429088-2F31-4F70-88DE-9C2A6439EB03}" type="pres">
      <dgm:prSet presAssocID="{DB83481E-398A-42AE-A795-8734127F4BE5}" presName="Accent1Text" presStyleLbl="node1" presStyleIdx="1" presStyleCnt="6"/>
      <dgm:spPr/>
    </dgm:pt>
    <dgm:pt modelId="{F48B606A-CD93-45CE-A114-98846111A080}" type="pres">
      <dgm:prSet presAssocID="{DB83481E-398A-42AE-A795-8734127F4BE5}" presName="spaceBetweenRectangles" presStyleCnt="0"/>
      <dgm:spPr/>
    </dgm:pt>
    <dgm:pt modelId="{4CFA1B06-C9FB-41F3-A4B2-58ABBDD0182B}" type="pres">
      <dgm:prSet presAssocID="{5D9D4BA4-4E10-4DAA-BDBE-A6521E5D4ADF}" presName="composite" presStyleCnt="0"/>
      <dgm:spPr/>
    </dgm:pt>
    <dgm:pt modelId="{C85833EC-93C3-4E31-8D38-C2493BA8C6A8}" type="pres">
      <dgm:prSet presAssocID="{5D9D4BA4-4E10-4DAA-BDBE-A6521E5D4ADF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F3876AB2-505B-48AD-81BD-0F3509AA51D8}" type="pres">
      <dgm:prSet presAssocID="{5D9D4BA4-4E10-4DAA-BDBE-A6521E5D4AD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BA3B24A-9503-43F6-9913-290D368EF031}" type="pres">
      <dgm:prSet presAssocID="{5D9D4BA4-4E10-4DAA-BDBE-A6521E5D4ADF}" presName="BalanceSpacing" presStyleCnt="0"/>
      <dgm:spPr/>
    </dgm:pt>
    <dgm:pt modelId="{AA063CCB-7672-4FAE-BD7E-63F6775E8E25}" type="pres">
      <dgm:prSet presAssocID="{5D9D4BA4-4E10-4DAA-BDBE-A6521E5D4ADF}" presName="BalanceSpacing1" presStyleCnt="0"/>
      <dgm:spPr/>
    </dgm:pt>
    <dgm:pt modelId="{371D463D-9035-4385-A3A7-6091B06AF3BB}" type="pres">
      <dgm:prSet presAssocID="{1A4211A1-9FB3-4752-9CE6-F31D8BCD4145}" presName="Accent1Text" presStyleLbl="node1" presStyleIdx="3" presStyleCnt="6"/>
      <dgm:spPr/>
    </dgm:pt>
    <dgm:pt modelId="{36C1B942-01D3-4F8A-A8CE-7E3BFA146DC6}" type="pres">
      <dgm:prSet presAssocID="{1A4211A1-9FB3-4752-9CE6-F31D8BCD4145}" presName="spaceBetweenRectangles" presStyleCnt="0"/>
      <dgm:spPr/>
    </dgm:pt>
    <dgm:pt modelId="{343A7097-FC54-4C31-80B8-0CE3C44B4801}" type="pres">
      <dgm:prSet presAssocID="{14010A8A-8749-479E-B860-BEC224C93FF1}" presName="composite" presStyleCnt="0"/>
      <dgm:spPr/>
    </dgm:pt>
    <dgm:pt modelId="{B78B3BAA-BA56-4309-AFCA-868EE621E8E9}" type="pres">
      <dgm:prSet presAssocID="{14010A8A-8749-479E-B860-BEC224C93FF1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7D909A90-2D01-4F1E-BFF1-1460AF4600E8}" type="pres">
      <dgm:prSet presAssocID="{14010A8A-8749-479E-B860-BEC224C93FF1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7CF63DAE-2C4B-4F4A-A03B-1C0A15C66C31}" type="pres">
      <dgm:prSet presAssocID="{14010A8A-8749-479E-B860-BEC224C93FF1}" presName="BalanceSpacing" presStyleCnt="0"/>
      <dgm:spPr/>
    </dgm:pt>
    <dgm:pt modelId="{E6870C77-37AD-40E3-A3D4-99D33DF67497}" type="pres">
      <dgm:prSet presAssocID="{14010A8A-8749-479E-B860-BEC224C93FF1}" presName="BalanceSpacing1" presStyleCnt="0"/>
      <dgm:spPr/>
    </dgm:pt>
    <dgm:pt modelId="{A50B05DD-D6B3-4B45-9097-7027E363BD5C}" type="pres">
      <dgm:prSet presAssocID="{434101AB-E890-4CD0-9B3F-A65580F504D3}" presName="Accent1Text" presStyleLbl="node1" presStyleIdx="5" presStyleCnt="6"/>
      <dgm:spPr/>
    </dgm:pt>
  </dgm:ptLst>
  <dgm:cxnLst>
    <dgm:cxn modelId="{C286C304-8925-4E62-AF71-FF709E418EBD}" type="presOf" srcId="{434101AB-E890-4CD0-9B3F-A65580F504D3}" destId="{A50B05DD-D6B3-4B45-9097-7027E363BD5C}" srcOrd="0" destOrd="0" presId="urn:microsoft.com/office/officeart/2008/layout/AlternatingHexagons"/>
    <dgm:cxn modelId="{CE210C19-CFCE-4E3D-99A3-7EDF66BD83E1}" srcId="{41DA409F-DAC2-4DB4-BA00-70AD7DCBE0FE}" destId="{14010A8A-8749-479E-B860-BEC224C93FF1}" srcOrd="2" destOrd="0" parTransId="{90A253E6-2550-4537-A3C4-5B58E81DD7A3}" sibTransId="{434101AB-E890-4CD0-9B3F-A65580F504D3}"/>
    <dgm:cxn modelId="{91C07521-C00A-49EE-BE24-9684ECF35ECD}" type="presOf" srcId="{CDC49E65-7445-4644-9915-8C9589898C68}" destId="{E407FC91-243F-46D5-9ADF-F8E6892CEC2C}" srcOrd="0" destOrd="0" presId="urn:microsoft.com/office/officeart/2008/layout/AlternatingHexagons"/>
    <dgm:cxn modelId="{6043613B-E63B-4379-AA8A-B9DD2C03BBCA}" type="presOf" srcId="{41DA409F-DAC2-4DB4-BA00-70AD7DCBE0FE}" destId="{F56FE71F-E31C-4679-8819-82D2D8FEEB5E}" srcOrd="0" destOrd="0" presId="urn:microsoft.com/office/officeart/2008/layout/AlternatingHexagons"/>
    <dgm:cxn modelId="{D7E4D15F-EE41-40A1-909B-E522AF508E1D}" srcId="{41DA409F-DAC2-4DB4-BA00-70AD7DCBE0FE}" destId="{CDC49E65-7445-4644-9915-8C9589898C68}" srcOrd="0" destOrd="0" parTransId="{DA96A32F-E1CA-4326-9765-F5EB99A2861E}" sibTransId="{DB83481E-398A-42AE-A795-8734127F4BE5}"/>
    <dgm:cxn modelId="{A4681341-2409-4FEB-A13F-DD4BFD9592D3}" srcId="{41DA409F-DAC2-4DB4-BA00-70AD7DCBE0FE}" destId="{5D9D4BA4-4E10-4DAA-BDBE-A6521E5D4ADF}" srcOrd="1" destOrd="0" parTransId="{9059C8B1-45E8-4654-BBE2-EF94180D1C5A}" sibTransId="{1A4211A1-9FB3-4752-9CE6-F31D8BCD4145}"/>
    <dgm:cxn modelId="{26851758-7CB5-4B12-9C0F-B1915DB775DF}" type="presOf" srcId="{DB83481E-398A-42AE-A795-8734127F4BE5}" destId="{F3429088-2F31-4F70-88DE-9C2A6439EB03}" srcOrd="0" destOrd="0" presId="urn:microsoft.com/office/officeart/2008/layout/AlternatingHexagons"/>
    <dgm:cxn modelId="{61F18AC5-1390-40BA-AD09-9290806FCC12}" type="presOf" srcId="{14010A8A-8749-479E-B860-BEC224C93FF1}" destId="{B78B3BAA-BA56-4309-AFCA-868EE621E8E9}" srcOrd="0" destOrd="0" presId="urn:microsoft.com/office/officeart/2008/layout/AlternatingHexagons"/>
    <dgm:cxn modelId="{329BA1D0-74CC-464A-94E7-EA3403FE803C}" type="presOf" srcId="{5D9D4BA4-4E10-4DAA-BDBE-A6521E5D4ADF}" destId="{C85833EC-93C3-4E31-8D38-C2493BA8C6A8}" srcOrd="0" destOrd="0" presId="urn:microsoft.com/office/officeart/2008/layout/AlternatingHexagons"/>
    <dgm:cxn modelId="{C50D86FB-62F0-4E3B-A149-3AD83F0DD331}" type="presOf" srcId="{1A4211A1-9FB3-4752-9CE6-F31D8BCD4145}" destId="{371D463D-9035-4385-A3A7-6091B06AF3BB}" srcOrd="0" destOrd="0" presId="urn:microsoft.com/office/officeart/2008/layout/AlternatingHexagons"/>
    <dgm:cxn modelId="{F53C083E-B2B3-4847-89C9-EA1B617E54A7}" type="presParOf" srcId="{F56FE71F-E31C-4679-8819-82D2D8FEEB5E}" destId="{DD47FC55-3452-43D5-BE6B-BA98D6F241E8}" srcOrd="0" destOrd="0" presId="urn:microsoft.com/office/officeart/2008/layout/AlternatingHexagons"/>
    <dgm:cxn modelId="{A39C4482-4AE6-4483-B2C5-0C6101D6D4AA}" type="presParOf" srcId="{DD47FC55-3452-43D5-BE6B-BA98D6F241E8}" destId="{E407FC91-243F-46D5-9ADF-F8E6892CEC2C}" srcOrd="0" destOrd="0" presId="urn:microsoft.com/office/officeart/2008/layout/AlternatingHexagons"/>
    <dgm:cxn modelId="{337E2136-AB6E-4C5B-8BC2-8C2C79455A68}" type="presParOf" srcId="{DD47FC55-3452-43D5-BE6B-BA98D6F241E8}" destId="{30DE1480-F3C1-47D2-8624-A177B4A21687}" srcOrd="1" destOrd="0" presId="urn:microsoft.com/office/officeart/2008/layout/AlternatingHexagons"/>
    <dgm:cxn modelId="{805EC34F-5630-45E2-AA90-8DCEF77F1040}" type="presParOf" srcId="{DD47FC55-3452-43D5-BE6B-BA98D6F241E8}" destId="{97B7C35B-F3A1-4DE5-BBFE-A89796B2A25B}" srcOrd="2" destOrd="0" presId="urn:microsoft.com/office/officeart/2008/layout/AlternatingHexagons"/>
    <dgm:cxn modelId="{913A62C3-0616-4562-9D8E-8A1E4859D37A}" type="presParOf" srcId="{DD47FC55-3452-43D5-BE6B-BA98D6F241E8}" destId="{B8729ED9-CE66-4FED-A238-EC5E4F5FB2B7}" srcOrd="3" destOrd="0" presId="urn:microsoft.com/office/officeart/2008/layout/AlternatingHexagons"/>
    <dgm:cxn modelId="{84ABA60A-081A-437C-A221-34B7DB6D9BFE}" type="presParOf" srcId="{DD47FC55-3452-43D5-BE6B-BA98D6F241E8}" destId="{F3429088-2F31-4F70-88DE-9C2A6439EB03}" srcOrd="4" destOrd="0" presId="urn:microsoft.com/office/officeart/2008/layout/AlternatingHexagons"/>
    <dgm:cxn modelId="{67A7C3AE-BD62-4F0A-AE7F-2FF13C36A7E7}" type="presParOf" srcId="{F56FE71F-E31C-4679-8819-82D2D8FEEB5E}" destId="{F48B606A-CD93-45CE-A114-98846111A080}" srcOrd="1" destOrd="0" presId="urn:microsoft.com/office/officeart/2008/layout/AlternatingHexagons"/>
    <dgm:cxn modelId="{BF58AB14-CF74-4DE4-943F-BAF93628C2BA}" type="presParOf" srcId="{F56FE71F-E31C-4679-8819-82D2D8FEEB5E}" destId="{4CFA1B06-C9FB-41F3-A4B2-58ABBDD0182B}" srcOrd="2" destOrd="0" presId="urn:microsoft.com/office/officeart/2008/layout/AlternatingHexagons"/>
    <dgm:cxn modelId="{A8C2B283-02E8-471E-AA4F-DB05666AC4D9}" type="presParOf" srcId="{4CFA1B06-C9FB-41F3-A4B2-58ABBDD0182B}" destId="{C85833EC-93C3-4E31-8D38-C2493BA8C6A8}" srcOrd="0" destOrd="0" presId="urn:microsoft.com/office/officeart/2008/layout/AlternatingHexagons"/>
    <dgm:cxn modelId="{2A5D69F9-069F-48FA-986A-7A4FC9617E71}" type="presParOf" srcId="{4CFA1B06-C9FB-41F3-A4B2-58ABBDD0182B}" destId="{F3876AB2-505B-48AD-81BD-0F3509AA51D8}" srcOrd="1" destOrd="0" presId="urn:microsoft.com/office/officeart/2008/layout/AlternatingHexagons"/>
    <dgm:cxn modelId="{D8D103DA-F255-468D-BCC7-DA917DB1A24E}" type="presParOf" srcId="{4CFA1B06-C9FB-41F3-A4B2-58ABBDD0182B}" destId="{BBA3B24A-9503-43F6-9913-290D368EF031}" srcOrd="2" destOrd="0" presId="urn:microsoft.com/office/officeart/2008/layout/AlternatingHexagons"/>
    <dgm:cxn modelId="{8B40C65F-10CD-40BF-A0D3-EFBCAC678530}" type="presParOf" srcId="{4CFA1B06-C9FB-41F3-A4B2-58ABBDD0182B}" destId="{AA063CCB-7672-4FAE-BD7E-63F6775E8E25}" srcOrd="3" destOrd="0" presId="urn:microsoft.com/office/officeart/2008/layout/AlternatingHexagons"/>
    <dgm:cxn modelId="{DB79FA70-2B5A-484A-BC97-EAFCA9FDA7E1}" type="presParOf" srcId="{4CFA1B06-C9FB-41F3-A4B2-58ABBDD0182B}" destId="{371D463D-9035-4385-A3A7-6091B06AF3BB}" srcOrd="4" destOrd="0" presId="urn:microsoft.com/office/officeart/2008/layout/AlternatingHexagons"/>
    <dgm:cxn modelId="{967A4918-DF58-436E-81E4-75E14E35590F}" type="presParOf" srcId="{F56FE71F-E31C-4679-8819-82D2D8FEEB5E}" destId="{36C1B942-01D3-4F8A-A8CE-7E3BFA146DC6}" srcOrd="3" destOrd="0" presId="urn:microsoft.com/office/officeart/2008/layout/AlternatingHexagons"/>
    <dgm:cxn modelId="{780620D0-8349-4902-B28F-60D11C90C316}" type="presParOf" srcId="{F56FE71F-E31C-4679-8819-82D2D8FEEB5E}" destId="{343A7097-FC54-4C31-80B8-0CE3C44B4801}" srcOrd="4" destOrd="0" presId="urn:microsoft.com/office/officeart/2008/layout/AlternatingHexagons"/>
    <dgm:cxn modelId="{D90102EB-BAEA-4D5D-8D6C-40C14287DD73}" type="presParOf" srcId="{343A7097-FC54-4C31-80B8-0CE3C44B4801}" destId="{B78B3BAA-BA56-4309-AFCA-868EE621E8E9}" srcOrd="0" destOrd="0" presId="urn:microsoft.com/office/officeart/2008/layout/AlternatingHexagons"/>
    <dgm:cxn modelId="{535FA17A-FC23-4975-AB62-6B3C54AAC413}" type="presParOf" srcId="{343A7097-FC54-4C31-80B8-0CE3C44B4801}" destId="{7D909A90-2D01-4F1E-BFF1-1460AF4600E8}" srcOrd="1" destOrd="0" presId="urn:microsoft.com/office/officeart/2008/layout/AlternatingHexagons"/>
    <dgm:cxn modelId="{8E7821AD-7407-45F7-806F-B1E0F5C757BF}" type="presParOf" srcId="{343A7097-FC54-4C31-80B8-0CE3C44B4801}" destId="{7CF63DAE-2C4B-4F4A-A03B-1C0A15C66C31}" srcOrd="2" destOrd="0" presId="urn:microsoft.com/office/officeart/2008/layout/AlternatingHexagons"/>
    <dgm:cxn modelId="{958DEEE5-955F-4523-9012-6FB2A2490FE3}" type="presParOf" srcId="{343A7097-FC54-4C31-80B8-0CE3C44B4801}" destId="{E6870C77-37AD-40E3-A3D4-99D33DF67497}" srcOrd="3" destOrd="0" presId="urn:microsoft.com/office/officeart/2008/layout/AlternatingHexagons"/>
    <dgm:cxn modelId="{9D1BDE4A-30F5-41FE-AD92-B21BD751566C}" type="presParOf" srcId="{343A7097-FC54-4C31-80B8-0CE3C44B4801}" destId="{A50B05DD-D6B3-4B45-9097-7027E363BD5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7FC91-243F-46D5-9ADF-F8E6892CEC2C}">
      <dsp:nvSpPr>
        <dsp:cNvPr id="0" name=""/>
        <dsp:cNvSpPr/>
      </dsp:nvSpPr>
      <dsp:spPr>
        <a:xfrm rot="5400000">
          <a:off x="617288" y="265629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698604" y="302456"/>
        <a:ext cx="242785" cy="279062"/>
      </dsp:txXfrm>
    </dsp:sp>
    <dsp:sp modelId="{30DE1480-F3C1-47D2-8624-A177B4A21687}">
      <dsp:nvSpPr>
        <dsp:cNvPr id="0" name=""/>
        <dsp:cNvSpPr/>
      </dsp:nvSpPr>
      <dsp:spPr>
        <a:xfrm>
          <a:off x="1007057" y="320360"/>
          <a:ext cx="452445" cy="24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429088-2F31-4F70-88DE-9C2A6439EB03}">
      <dsp:nvSpPr>
        <dsp:cNvPr id="0" name=""/>
        <dsp:cNvSpPr/>
      </dsp:nvSpPr>
      <dsp:spPr>
        <a:xfrm rot="5400000">
          <a:off x="236358" y="265629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317674" y="302456"/>
        <a:ext cx="242785" cy="279062"/>
      </dsp:txXfrm>
    </dsp:sp>
    <dsp:sp modelId="{C85833EC-93C3-4E31-8D38-C2493BA8C6A8}">
      <dsp:nvSpPr>
        <dsp:cNvPr id="0" name=""/>
        <dsp:cNvSpPr/>
      </dsp:nvSpPr>
      <dsp:spPr>
        <a:xfrm rot="5400000">
          <a:off x="426093" y="609747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507409" y="646574"/>
        <a:ext cx="242785" cy="279062"/>
      </dsp:txXfrm>
    </dsp:sp>
    <dsp:sp modelId="{F3876AB2-505B-48AD-81BD-0F3509AA51D8}">
      <dsp:nvSpPr>
        <dsp:cNvPr id="0" name=""/>
        <dsp:cNvSpPr/>
      </dsp:nvSpPr>
      <dsp:spPr>
        <a:xfrm>
          <a:off x="0" y="664478"/>
          <a:ext cx="437850" cy="24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D463D-9035-4385-A3A7-6091B06AF3BB}">
      <dsp:nvSpPr>
        <dsp:cNvPr id="0" name=""/>
        <dsp:cNvSpPr/>
      </dsp:nvSpPr>
      <dsp:spPr>
        <a:xfrm rot="5400000">
          <a:off x="807024" y="609747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888340" y="646574"/>
        <a:ext cx="242785" cy="279062"/>
      </dsp:txXfrm>
    </dsp:sp>
    <dsp:sp modelId="{B78B3BAA-BA56-4309-AFCA-868EE621E8E9}">
      <dsp:nvSpPr>
        <dsp:cNvPr id="0" name=""/>
        <dsp:cNvSpPr/>
      </dsp:nvSpPr>
      <dsp:spPr>
        <a:xfrm rot="5400000">
          <a:off x="617288" y="953865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698604" y="990692"/>
        <a:ext cx="242785" cy="279062"/>
      </dsp:txXfrm>
    </dsp:sp>
    <dsp:sp modelId="{7D909A90-2D01-4F1E-BFF1-1460AF4600E8}">
      <dsp:nvSpPr>
        <dsp:cNvPr id="0" name=""/>
        <dsp:cNvSpPr/>
      </dsp:nvSpPr>
      <dsp:spPr>
        <a:xfrm>
          <a:off x="1007057" y="1008597"/>
          <a:ext cx="452445" cy="24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B05DD-D6B3-4B45-9097-7027E363BD5C}">
      <dsp:nvSpPr>
        <dsp:cNvPr id="0" name=""/>
        <dsp:cNvSpPr/>
      </dsp:nvSpPr>
      <dsp:spPr>
        <a:xfrm rot="5400000">
          <a:off x="236358" y="953865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317674" y="990692"/>
        <a:ext cx="242785" cy="279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25-Sep-22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exanderlolis.com/authorization-in-a-microservices-world#authorization-flow-overview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in Microservice / Distributed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677B458-ABFA-5D96-E109-6A527F54D9A2}"/>
              </a:ext>
            </a:extLst>
          </p:cNvPr>
          <p:cNvSpPr txBox="1"/>
          <p:nvPr/>
        </p:nvSpPr>
        <p:spPr>
          <a:xfrm>
            <a:off x="1291472" y="6481738"/>
            <a:ext cx="103694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Image source: </a:t>
            </a:r>
            <a:r>
              <a:rPr lang="en-US" sz="1600" dirty="0">
                <a:hlinkClick r:id="rId3"/>
              </a:rPr>
              <a:t>https://www.alexanderlolis.com/authorization-in-a-microservices-world#authorization-flow-overview</a:t>
            </a:r>
            <a:r>
              <a:rPr lang="en-US" sz="1600" dirty="0"/>
              <a:t> </a:t>
            </a:r>
          </a:p>
        </p:txBody>
      </p:sp>
      <p:pic>
        <p:nvPicPr>
          <p:cNvPr id="1028" name="Picture 4" descr="Authorization Overview">
            <a:extLst>
              <a:ext uri="{FF2B5EF4-FFF2-40B4-BE49-F238E27FC236}">
                <a16:creationId xmlns:a16="http://schemas.microsoft.com/office/drawing/2014/main" id="{EBFA4825-32EE-C395-62FF-88BD295FE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7135"/>
            <a:ext cx="8305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666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D5B0C7-01CF-3252-5F00-731D97EA8873}"/>
              </a:ext>
            </a:extLst>
          </p:cNvPr>
          <p:cNvSpPr/>
          <p:nvPr/>
        </p:nvSpPr>
        <p:spPr>
          <a:xfrm>
            <a:off x="5614603" y="1788804"/>
            <a:ext cx="3501118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1</a:t>
            </a:r>
            <a:br>
              <a:rPr lang="en-US" dirty="0"/>
            </a:br>
            <a:endParaRPr lang="en-US" dirty="0"/>
          </a:p>
          <a:p>
            <a:r>
              <a:rPr lang="en-US" sz="1600" dirty="0">
                <a:solidFill>
                  <a:srgbClr val="FFFF00"/>
                </a:solidFill>
              </a:rPr>
              <a:t>Permission A,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AF7747-5344-3F34-486C-7D8723F5C77B}"/>
              </a:ext>
            </a:extLst>
          </p:cNvPr>
          <p:cNvSpPr/>
          <p:nvPr/>
        </p:nvSpPr>
        <p:spPr>
          <a:xfrm>
            <a:off x="5614602" y="3060495"/>
            <a:ext cx="3501118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2</a:t>
            </a:r>
            <a:br>
              <a:rPr lang="en-US" dirty="0"/>
            </a:br>
            <a:endParaRPr lang="en-US" dirty="0"/>
          </a:p>
          <a:p>
            <a:r>
              <a:rPr lang="en-US" sz="1600" dirty="0">
                <a:solidFill>
                  <a:srgbClr val="FFFF00"/>
                </a:solidFill>
              </a:rPr>
              <a:t>Permission C, D, 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6973AB-D3FB-7E81-F4A9-2AA6707C1F78}"/>
              </a:ext>
            </a:extLst>
          </p:cNvPr>
          <p:cNvSpPr/>
          <p:nvPr/>
        </p:nvSpPr>
        <p:spPr>
          <a:xfrm>
            <a:off x="9477292" y="2773018"/>
            <a:ext cx="1876508" cy="15107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Permission</a:t>
            </a:r>
            <a:br>
              <a:rPr lang="en-US" sz="1600" dirty="0"/>
            </a:br>
            <a:r>
              <a:rPr lang="en-US" sz="1600" dirty="0"/>
              <a:t>Management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9B95AC-03DF-9B78-3745-8439751FF83F}"/>
              </a:ext>
            </a:extLst>
          </p:cNvPr>
          <p:cNvSpPr/>
          <p:nvPr/>
        </p:nvSpPr>
        <p:spPr>
          <a:xfrm>
            <a:off x="5614601" y="4332186"/>
            <a:ext cx="3501118" cy="93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Permission</a:t>
            </a:r>
            <a:br>
              <a:rPr lang="en-US" dirty="0"/>
            </a:br>
            <a:r>
              <a:rPr lang="en-US" dirty="0"/>
              <a:t>Management</a:t>
            </a:r>
            <a:br>
              <a:rPr lang="en-US" dirty="0"/>
            </a:br>
            <a:r>
              <a:rPr lang="en-US" dirty="0"/>
              <a:t>Microservice</a:t>
            </a:r>
            <a:endParaRPr lang="en-US" sz="1600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C23E75-EF66-3F26-10E9-C5352A8F0869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9115721" y="2255425"/>
            <a:ext cx="636379" cy="73883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DF3434-3380-A45C-9E3D-74B45BCACC6E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9115720" y="3527116"/>
            <a:ext cx="361572" cy="127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CDB441-3CF9-3E73-5E5F-992B9F321813}"/>
              </a:ext>
            </a:extLst>
          </p:cNvPr>
          <p:cNvCxnSpPr>
            <a:cxnSpLocks/>
            <a:stCxn id="9" idx="3"/>
            <a:endCxn id="8" idx="3"/>
          </p:cNvCxnSpPr>
          <p:nvPr/>
        </p:nvCxnSpPr>
        <p:spPr>
          <a:xfrm flipV="1">
            <a:off x="9115719" y="4062522"/>
            <a:ext cx="636381" cy="73628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2D0D05-F87B-C5BF-6D4D-F980AD05F4FB}"/>
              </a:ext>
            </a:extLst>
          </p:cNvPr>
          <p:cNvCxnSpPr>
            <a:cxnSpLocks/>
            <a:stCxn id="31" idx="3"/>
            <a:endCxn id="9" idx="1"/>
          </p:cNvCxnSpPr>
          <p:nvPr/>
        </p:nvCxnSpPr>
        <p:spPr>
          <a:xfrm>
            <a:off x="5114478" y="4798807"/>
            <a:ext cx="500123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33AFD31-F5CF-B5EB-8AB9-50E7F9B7C359}"/>
              </a:ext>
            </a:extLst>
          </p:cNvPr>
          <p:cNvSpPr txBox="1"/>
          <p:nvPr/>
        </p:nvSpPr>
        <p:spPr>
          <a:xfrm>
            <a:off x="572091" y="2891224"/>
            <a:ext cx="4241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Permission Management  UI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0A8EE4-C941-DEDE-C9A9-B36ECBF74E00}"/>
              </a:ext>
            </a:extLst>
          </p:cNvPr>
          <p:cNvSpPr txBox="1"/>
          <p:nvPr/>
        </p:nvSpPr>
        <p:spPr>
          <a:xfrm>
            <a:off x="9543054" y="4430664"/>
            <a:ext cx="2202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Database Tables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err="1"/>
              <a:t>AbpPermissionGrants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6E39D4-59BA-8965-FB9B-6DA187FB8079}"/>
              </a:ext>
            </a:extLst>
          </p:cNvPr>
          <p:cNvSpPr txBox="1"/>
          <p:nvPr/>
        </p:nvSpPr>
        <p:spPr>
          <a:xfrm>
            <a:off x="9543054" y="4981725"/>
            <a:ext cx="2304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AbpPermissionGroups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 err="1">
                <a:solidFill>
                  <a:srgbClr val="0070C0"/>
                </a:solidFill>
              </a:rPr>
              <a:t>AbpPermissions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1DD886-47C6-9146-CAA4-B46D62F26DB9}"/>
              </a:ext>
            </a:extLst>
          </p:cNvPr>
          <p:cNvSpPr/>
          <p:nvPr/>
        </p:nvSpPr>
        <p:spPr>
          <a:xfrm>
            <a:off x="7607430" y="1879268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07E715-0BEB-20F0-7FBE-19F8C3920D85}"/>
              </a:ext>
            </a:extLst>
          </p:cNvPr>
          <p:cNvSpPr/>
          <p:nvPr/>
        </p:nvSpPr>
        <p:spPr>
          <a:xfrm>
            <a:off x="7607430" y="3146269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11D3AC-A040-7256-DA16-B0B30BFE8577}"/>
              </a:ext>
            </a:extLst>
          </p:cNvPr>
          <p:cNvSpPr/>
          <p:nvPr/>
        </p:nvSpPr>
        <p:spPr>
          <a:xfrm>
            <a:off x="7607430" y="4422785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Permissions Module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8778800-AC4B-9B0F-5DF3-E756B8907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46" y="3352889"/>
            <a:ext cx="4624332" cy="2891836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4227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029708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675068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42816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29794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94741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vs Authorization</a:t>
            </a:r>
          </a:p>
        </p:txBody>
      </p:sp>
      <p:pic>
        <p:nvPicPr>
          <p:cNvPr id="1026" name="Picture 2" descr="Authentication vs. Authorization | Okta">
            <a:extLst>
              <a:ext uri="{FF2B5EF4-FFF2-40B4-BE49-F238E27FC236}">
                <a16:creationId xmlns:a16="http://schemas.microsoft.com/office/drawing/2014/main" id="{69B4318D-83DB-79A0-144A-12A3B6C15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153" y="1404441"/>
            <a:ext cx="7150873" cy="446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CC8211-E4F0-1ADE-0A30-05AA3D0608CC}"/>
              </a:ext>
            </a:extLst>
          </p:cNvPr>
          <p:cNvSpPr txBox="1"/>
          <p:nvPr/>
        </p:nvSpPr>
        <p:spPr>
          <a:xfrm>
            <a:off x="2454301" y="5873737"/>
            <a:ext cx="7150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Image source: https://www.okta.com/identity-101/authentication-vs-authorization/</a:t>
            </a:r>
          </a:p>
        </p:txBody>
      </p:sp>
    </p:spTree>
    <p:extLst>
      <p:ext uri="{BB962C8B-B14F-4D97-AF65-F5344CB8AC3E}">
        <p14:creationId xmlns:p14="http://schemas.microsoft.com/office/powerpoint/2010/main" val="77703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Authorization Code Flow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8D61C3-67F7-A14F-D076-3FBE6136D21E}"/>
              </a:ext>
            </a:extLst>
          </p:cNvPr>
          <p:cNvSpPr txBox="1"/>
          <p:nvPr/>
        </p:nvSpPr>
        <p:spPr>
          <a:xfrm>
            <a:off x="8684930" y="3880899"/>
            <a:ext cx="1124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Access token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17F67F-8418-BEDB-7067-0C2A0B3837EE}"/>
              </a:ext>
            </a:extLst>
          </p:cNvPr>
          <p:cNvSpPr txBox="1"/>
          <p:nvPr/>
        </p:nvSpPr>
        <p:spPr>
          <a:xfrm rot="3004515">
            <a:off x="1858450" y="4479372"/>
            <a:ext cx="1770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Authorization code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C33BCE-F763-12CF-D0C3-FF28DCB09DDD}"/>
              </a:ext>
            </a:extLst>
          </p:cNvPr>
          <p:cNvSpPr txBox="1"/>
          <p:nvPr/>
        </p:nvSpPr>
        <p:spPr>
          <a:xfrm rot="18551945">
            <a:off x="1785116" y="2958009"/>
            <a:ext cx="1770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Authorization code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5883F2-86E5-8366-50B8-125F00D5AEF0}"/>
              </a:ext>
            </a:extLst>
          </p:cNvPr>
          <p:cNvSpPr txBox="1"/>
          <p:nvPr/>
        </p:nvSpPr>
        <p:spPr>
          <a:xfrm rot="18551945">
            <a:off x="1254845" y="2781945"/>
            <a:ext cx="1974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Needs authentication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36FF1B-9A96-0ED0-FB7E-A897FFF84308}"/>
              </a:ext>
            </a:extLst>
          </p:cNvPr>
          <p:cNvSpPr/>
          <p:nvPr/>
        </p:nvSpPr>
        <p:spPr>
          <a:xfrm>
            <a:off x="2861331" y="1861297"/>
            <a:ext cx="335871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Web Application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C8C30A-4AD7-2244-5436-1C9B945C111B}"/>
              </a:ext>
            </a:extLst>
          </p:cNvPr>
          <p:cNvSpPr/>
          <p:nvPr/>
        </p:nvSpPr>
        <p:spPr>
          <a:xfrm>
            <a:off x="2861330" y="5312103"/>
            <a:ext cx="3358716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(The Authority)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9" name="Picture 2" descr="Image result for browser">
            <a:extLst>
              <a:ext uri="{FF2B5EF4-FFF2-40B4-BE49-F238E27FC236}">
                <a16:creationId xmlns:a16="http://schemas.microsoft.com/office/drawing/2014/main" id="{0601C2C0-07A4-B084-C4E3-945CE525E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129" y="3648408"/>
            <a:ext cx="515091" cy="51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A1FB4B0-ED80-BA91-BC0C-05CAC6806697}"/>
              </a:ext>
            </a:extLst>
          </p:cNvPr>
          <p:cNvSpPr txBox="1"/>
          <p:nvPr/>
        </p:nvSpPr>
        <p:spPr>
          <a:xfrm>
            <a:off x="808231" y="3752064"/>
            <a:ext cx="882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browser</a:t>
            </a:r>
            <a:endParaRPr lang="en-US" sz="11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E57CAC0-D5FC-0384-8CCF-52D462EC21D7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891675" y="2414972"/>
            <a:ext cx="969654" cy="123343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00B73F-37CE-D6D3-9A0A-BECC1FD4AD2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891675" y="4163499"/>
            <a:ext cx="969654" cy="11486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D99C08-A0AA-6DFA-A531-A0CD6E9C7A18}"/>
              </a:ext>
            </a:extLst>
          </p:cNvPr>
          <p:cNvCxnSpPr>
            <a:cxnSpLocks/>
          </p:cNvCxnSpPr>
          <p:nvPr/>
        </p:nvCxnSpPr>
        <p:spPr>
          <a:xfrm>
            <a:off x="2066192" y="4123592"/>
            <a:ext cx="1043357" cy="1187258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190D894-07AA-3883-14C6-D38FE3796892}"/>
              </a:ext>
            </a:extLst>
          </p:cNvPr>
          <p:cNvCxnSpPr>
            <a:cxnSpLocks/>
          </p:cNvCxnSpPr>
          <p:nvPr/>
        </p:nvCxnSpPr>
        <p:spPr>
          <a:xfrm flipV="1">
            <a:off x="2052084" y="2414972"/>
            <a:ext cx="1038299" cy="126389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16115FB-0BE8-4592-29FF-EA36A4A8193E}"/>
              </a:ext>
            </a:extLst>
          </p:cNvPr>
          <p:cNvSpPr txBox="1"/>
          <p:nvPr/>
        </p:nvSpPr>
        <p:spPr>
          <a:xfrm rot="3004515">
            <a:off x="1775818" y="4656763"/>
            <a:ext cx="957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Redirects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A81AA31-95F9-6E58-63FB-FA96D97E2772}"/>
              </a:ext>
            </a:extLst>
          </p:cNvPr>
          <p:cNvCxnSpPr/>
          <p:nvPr/>
        </p:nvCxnSpPr>
        <p:spPr>
          <a:xfrm>
            <a:off x="3551275" y="2414970"/>
            <a:ext cx="0" cy="28958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30A00B3-8D99-A3DE-7502-562689CFB497}"/>
              </a:ext>
            </a:extLst>
          </p:cNvPr>
          <p:cNvSpPr txBox="1"/>
          <p:nvPr/>
        </p:nvSpPr>
        <p:spPr>
          <a:xfrm>
            <a:off x="3561702" y="3429000"/>
            <a:ext cx="820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Token</a:t>
            </a:r>
          </a:p>
          <a:p>
            <a:r>
              <a:rPr lang="en-US" sz="1600" dirty="0">
                <a:solidFill>
                  <a:srgbClr val="00B050"/>
                </a:solidFill>
              </a:rPr>
              <a:t>request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FDFA72A-B37D-2125-85E6-143622CFF72F}"/>
              </a:ext>
            </a:extLst>
          </p:cNvPr>
          <p:cNvCxnSpPr/>
          <p:nvPr/>
        </p:nvCxnSpPr>
        <p:spPr>
          <a:xfrm flipV="1">
            <a:off x="4499528" y="2414970"/>
            <a:ext cx="0" cy="28958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25030A8-6252-4F9B-2C44-9767DFDD65AE}"/>
              </a:ext>
            </a:extLst>
          </p:cNvPr>
          <p:cNvSpPr txBox="1"/>
          <p:nvPr/>
        </p:nvSpPr>
        <p:spPr>
          <a:xfrm>
            <a:off x="4510161" y="3433916"/>
            <a:ext cx="1272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Id Token</a:t>
            </a:r>
          </a:p>
          <a:p>
            <a:r>
              <a:rPr lang="en-US" sz="1600" dirty="0">
                <a:solidFill>
                  <a:srgbClr val="00B050"/>
                </a:solidFill>
              </a:rPr>
              <a:t>Access Token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C68239-11F1-4F56-5627-AD5C8D8351A8}"/>
              </a:ext>
            </a:extLst>
          </p:cNvPr>
          <p:cNvSpPr txBox="1"/>
          <p:nvPr/>
        </p:nvSpPr>
        <p:spPr>
          <a:xfrm>
            <a:off x="3590908" y="5864523"/>
            <a:ext cx="1899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(Login &amp; Consent UI)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5B7AF5-ED53-D251-3EDB-199C0765E782}"/>
              </a:ext>
            </a:extLst>
          </p:cNvPr>
          <p:cNvSpPr/>
          <p:nvPr/>
        </p:nvSpPr>
        <p:spPr>
          <a:xfrm>
            <a:off x="7085339" y="3609826"/>
            <a:ext cx="1459503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Gateway</a:t>
            </a:r>
          </a:p>
        </p:txBody>
      </p:sp>
      <p:graphicFrame>
        <p:nvGraphicFramePr>
          <p:cNvPr id="53" name="Diagram 52">
            <a:extLst>
              <a:ext uri="{FF2B5EF4-FFF2-40B4-BE49-F238E27FC236}">
                <a16:creationId xmlns:a16="http://schemas.microsoft.com/office/drawing/2014/main" id="{8BA43ED6-B035-90E7-12E4-8B3DBDD488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9478872"/>
              </p:ext>
            </p:extLst>
          </p:nvPr>
        </p:nvGraphicFramePr>
        <p:xfrm>
          <a:off x="9663265" y="3100108"/>
          <a:ext cx="1459503" cy="15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0BF9D7FC-DCFC-A4FB-D691-DF0CA55F854E}"/>
              </a:ext>
            </a:extLst>
          </p:cNvPr>
          <p:cNvSpPr txBox="1"/>
          <p:nvPr/>
        </p:nvSpPr>
        <p:spPr>
          <a:xfrm>
            <a:off x="9663265" y="4518853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Microservices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40B3A3-12DD-7213-54EE-F23216186FF3}"/>
              </a:ext>
            </a:extLst>
          </p:cNvPr>
          <p:cNvCxnSpPr>
            <a:cxnSpLocks/>
          </p:cNvCxnSpPr>
          <p:nvPr/>
        </p:nvCxnSpPr>
        <p:spPr>
          <a:xfrm>
            <a:off x="6220046" y="2414970"/>
            <a:ext cx="1019653" cy="119229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CA4B4BA-F63E-3E41-FA96-B85DE82DA694}"/>
              </a:ext>
            </a:extLst>
          </p:cNvPr>
          <p:cNvCxnSpPr/>
          <p:nvPr/>
        </p:nvCxnSpPr>
        <p:spPr>
          <a:xfrm flipH="1">
            <a:off x="6230473" y="4163499"/>
            <a:ext cx="1044392" cy="1147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CD269A1-461F-9E6B-4D90-B559CBE45A96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8544842" y="3886663"/>
            <a:ext cx="138389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43FB670-8361-945C-B4A0-91BBD827DBA0}"/>
              </a:ext>
            </a:extLst>
          </p:cNvPr>
          <p:cNvSpPr txBox="1"/>
          <p:nvPr/>
        </p:nvSpPr>
        <p:spPr>
          <a:xfrm rot="2959306">
            <a:off x="6282040" y="2811824"/>
            <a:ext cx="1258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Access token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FD58C5-47DE-6F84-B3B4-98ACDE20CDB6}"/>
              </a:ext>
            </a:extLst>
          </p:cNvPr>
          <p:cNvSpPr txBox="1"/>
          <p:nvPr/>
        </p:nvSpPr>
        <p:spPr>
          <a:xfrm rot="18713382">
            <a:off x="6142184" y="4485488"/>
            <a:ext cx="1000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01088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 animBg="1"/>
      <p:bldP spid="37" grpId="0" animBg="1"/>
      <p:bldP spid="40" grpId="0"/>
      <p:bldP spid="45" grpId="0"/>
      <p:bldP spid="47" grpId="0"/>
      <p:bldP spid="49" grpId="0"/>
      <p:bldP spid="50" grpId="0"/>
      <p:bldP spid="51" grpId="0" animBg="1"/>
      <p:bldGraphic spid="53" grpId="0">
        <p:bldAsOne/>
      </p:bldGraphic>
      <p:bldP spid="54" grpId="0"/>
      <p:bldP spid="58" grpId="0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Storing the Access Token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DD0938-ABF7-24B2-5AC1-909F4281B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84891"/>
            <a:ext cx="8786567" cy="50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4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Access Token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CC06A5-F310-22BA-3908-2EC5F485C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60640"/>
            <a:ext cx="5697772" cy="505309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FE9612-7D2A-5AA3-8199-1B365016F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4024" y="1825625"/>
            <a:ext cx="449977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Standard claims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Sub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User Id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Role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Roles of the user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Scope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Allowed scopes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your custom claims</a:t>
            </a:r>
          </a:p>
        </p:txBody>
      </p:sp>
    </p:spTree>
    <p:extLst>
      <p:ext uri="{BB962C8B-B14F-4D97-AF65-F5344CB8AC3E}">
        <p14:creationId xmlns:p14="http://schemas.microsoft.com/office/powerpoint/2010/main" val="98882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Claims based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On/off style permissions (typically user and role based)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a permission database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policies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permission database &amp; apply custom logic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based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permission database &amp; apply custom logic based on the requested resource</a:t>
            </a:r>
          </a:p>
        </p:txBody>
      </p:sp>
    </p:spTree>
    <p:extLst>
      <p:ext uri="{BB962C8B-B14F-4D97-AF65-F5344CB8AC3E}">
        <p14:creationId xmlns:p14="http://schemas.microsoft.com/office/powerpoint/2010/main" val="2135019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based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 or client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X do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 on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Z?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user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(X)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edit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(Y)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(Z)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information?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allow if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 is locked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product was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created by the user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 has permission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edit products (permissions are managed by admin users)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any of user’s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roles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has permission to edit products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Only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user is working in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department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product belongs to</a:t>
            </a:r>
          </a:p>
        </p:txBody>
      </p:sp>
    </p:spTree>
    <p:extLst>
      <p:ext uri="{BB962C8B-B14F-4D97-AF65-F5344CB8AC3E}">
        <p14:creationId xmlns:p14="http://schemas.microsoft.com/office/powerpoint/2010/main" val="1762000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force authorization?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Enforcement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 API Gateway? In the current service?</a:t>
            </a:r>
            <a:b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perform the authorization logic?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PDP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Decision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 current process? In a dedicated service?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obtain the data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perform the authorization logic?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PIP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Information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Direct database access? Collect on-demand? Pre-duplicate?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manage policies and permissions?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Administration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Typically, on a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041851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4435A-892E-457D-FD49-098C0BECB96F}"/>
              </a:ext>
            </a:extLst>
          </p:cNvPr>
          <p:cNvSpPr txBox="1"/>
          <p:nvPr/>
        </p:nvSpPr>
        <p:spPr>
          <a:xfrm>
            <a:off x="1234126" y="2832132"/>
            <a:ext cx="183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with access token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60CA88-012D-ADF8-0546-63CD399D7EDD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3039392" y="2388053"/>
            <a:ext cx="0" cy="89608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90B5441-FD4A-5AD3-497F-C71368E54510}"/>
              </a:ext>
            </a:extLst>
          </p:cNvPr>
          <p:cNvSpPr/>
          <p:nvPr/>
        </p:nvSpPr>
        <p:spPr>
          <a:xfrm>
            <a:off x="1313389" y="3284139"/>
            <a:ext cx="3452005" cy="5536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Your HTTP API / Microservice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A731EF-3B26-65EB-B27F-05BAD4D20E7C}"/>
              </a:ext>
            </a:extLst>
          </p:cNvPr>
          <p:cNvSpPr txBox="1"/>
          <p:nvPr/>
        </p:nvSpPr>
        <p:spPr>
          <a:xfrm>
            <a:off x="1321588" y="2429635"/>
            <a:ext cx="1634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HTTP Request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7AE6DE-A91A-B7F6-527F-C5E860DF8B42}"/>
              </a:ext>
            </a:extLst>
          </p:cNvPr>
          <p:cNvSpPr/>
          <p:nvPr/>
        </p:nvSpPr>
        <p:spPr>
          <a:xfrm>
            <a:off x="1952633" y="1834380"/>
            <a:ext cx="2173517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 Application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504905F-5569-E70A-317B-79B394860869}"/>
              </a:ext>
            </a:extLst>
          </p:cNvPr>
          <p:cNvSpPr/>
          <p:nvPr/>
        </p:nvSpPr>
        <p:spPr>
          <a:xfrm>
            <a:off x="1313389" y="4870363"/>
            <a:ext cx="1680376" cy="779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964699B-C451-D3EC-13CB-B2F0AD4F399F}"/>
              </a:ext>
            </a:extLst>
          </p:cNvPr>
          <p:cNvSpPr/>
          <p:nvPr/>
        </p:nvSpPr>
        <p:spPr>
          <a:xfrm>
            <a:off x="3085018" y="4870363"/>
            <a:ext cx="1680376" cy="77922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Resources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CE64C4-A4F6-A5AE-2DDC-F194EC47EFE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153577" y="3837812"/>
            <a:ext cx="0" cy="103255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B1650F-45EE-967B-8B48-A3AE3E05A974}"/>
              </a:ext>
            </a:extLst>
          </p:cNvPr>
          <p:cNvCxnSpPr>
            <a:cxnSpLocks/>
          </p:cNvCxnSpPr>
          <p:nvPr/>
        </p:nvCxnSpPr>
        <p:spPr>
          <a:xfrm>
            <a:off x="3931266" y="3837812"/>
            <a:ext cx="0" cy="103255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exagon 21">
            <a:extLst>
              <a:ext uri="{FF2B5EF4-FFF2-40B4-BE49-F238E27FC236}">
                <a16:creationId xmlns:a16="http://schemas.microsoft.com/office/drawing/2014/main" id="{ADBE2187-B36F-8990-A9B4-E3CEB541E4A3}"/>
              </a:ext>
            </a:extLst>
          </p:cNvPr>
          <p:cNvSpPr/>
          <p:nvPr/>
        </p:nvSpPr>
        <p:spPr>
          <a:xfrm>
            <a:off x="5485065" y="2943020"/>
            <a:ext cx="2116034" cy="1235910"/>
          </a:xfrm>
          <a:prstGeom prst="hex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Permissions / Authorization Data &amp; Logic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0291D1-EF73-4FFD-F2CA-65E09F145AC3}"/>
              </a:ext>
            </a:extLst>
          </p:cNvPr>
          <p:cNvCxnSpPr>
            <a:stCxn id="9" idx="3"/>
            <a:endCxn id="22" idx="3"/>
          </p:cNvCxnSpPr>
          <p:nvPr/>
        </p:nvCxnSpPr>
        <p:spPr>
          <a:xfrm flipV="1">
            <a:off x="4765394" y="3560975"/>
            <a:ext cx="719671" cy="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34C2FBB-9DAC-5CAE-5D7A-F5E8958022D5}"/>
              </a:ext>
            </a:extLst>
          </p:cNvPr>
          <p:cNvSpPr/>
          <p:nvPr/>
        </p:nvSpPr>
        <p:spPr>
          <a:xfrm>
            <a:off x="8320770" y="2943020"/>
            <a:ext cx="1879908" cy="12359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Administration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027D38-D620-6FC8-0C9C-4B633F7CB8FE}"/>
              </a:ext>
            </a:extLst>
          </p:cNvPr>
          <p:cNvCxnSpPr>
            <a:cxnSpLocks/>
            <a:stCxn id="22" idx="0"/>
            <a:endCxn id="29" idx="1"/>
          </p:cNvCxnSpPr>
          <p:nvPr/>
        </p:nvCxnSpPr>
        <p:spPr>
          <a:xfrm>
            <a:off x="7601099" y="3560975"/>
            <a:ext cx="719671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49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/>
      <p:bldP spid="11" grpId="0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440</Words>
  <Application>Microsoft Office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Euclid Circular B</vt:lpstr>
      <vt:lpstr>Office Theme</vt:lpstr>
      <vt:lpstr>Authorization in Microservice / Distributed Systems</vt:lpstr>
      <vt:lpstr>Authentication vs Authorization</vt:lpstr>
      <vt:lpstr>Authentication The Authorization Code Flow</vt:lpstr>
      <vt:lpstr>Authentication Storing the Access Token</vt:lpstr>
      <vt:lpstr>Authentication The Access Token</vt:lpstr>
      <vt:lpstr>Authorization Types</vt:lpstr>
      <vt:lpstr>Authorization Resource based policy</vt:lpstr>
      <vt:lpstr>Authorization Questions?</vt:lpstr>
      <vt:lpstr>Authorization</vt:lpstr>
      <vt:lpstr>PowerPoint Presentation</vt:lpstr>
      <vt:lpstr>Topic title</vt:lpstr>
      <vt:lpstr>Topic title</vt:lpstr>
      <vt:lpstr>Topic title</vt:lpstr>
      <vt:lpstr>Topic title</vt:lpstr>
      <vt:lpstr>Topic title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53</cp:revision>
  <dcterms:created xsi:type="dcterms:W3CDTF">2022-02-27T10:42:11Z</dcterms:created>
  <dcterms:modified xsi:type="dcterms:W3CDTF">2022-09-25T17:17:54Z</dcterms:modified>
</cp:coreProperties>
</file>