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D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3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6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9F978-8F5D-42A7-86BF-A984953F5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53519-725D-4962-B748-CC7552F83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F7900-64FF-4805-A66E-0B884BCD4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26-Jun-22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274FF-F87E-401D-829B-527D8BAB9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199CA-B05B-47F7-A46C-3F7F0FB30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2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F28CF-DF5D-471D-B0B9-89362618A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CB0F86-3012-4450-97B5-7E1D7ECAD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A2828-2930-40A7-AED2-72F6457D0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26-Jun-22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A84D5-31FC-4926-B974-625D8C4DF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3209B-0705-4ED8-A491-3D5D44CB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609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D31CA8-EED4-4E1A-B8D5-0FBA742746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E740CE-BBFA-4672-A07F-8EED901D5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BD506-02AC-45D8-92B7-72E22AFAF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26-Jun-22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A1C25-D938-4BD4-AFBA-B93605826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7FD12-3F16-4988-A6A5-340D2E336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283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8F685-4C02-43BB-81D2-04EAAD1B8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307CA-BDB0-4F66-B7EA-15AC28296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97DE6-90DC-461E-BBC5-E13D53F48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26-Jun-22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79F46-5890-41BD-ACAD-F76D73A63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39A23-24D1-4AE7-B7EA-4B624CC12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42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74EF1-4C5E-4AEE-9A09-F8F867698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0EC00-4EF5-40FD-BE65-ED178D988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D0061-7235-4551-BDC1-1B52EE2DF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26-Jun-22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E4BB6-4393-45E5-A9AA-9B80E2EBD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94CB6-B3F3-4DE1-A025-90F5E1DBF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839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16F26-7C86-412B-BADB-DD2A6112E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EC9F5-F495-4BB6-8614-F278F69277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7F24DB-A85C-4539-91EF-5629F5384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433937-4109-4B2C-A286-F09276207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26-Jun-22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85F166-F3BE-4326-893D-A0B8DB720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525932-0F9D-4378-96A1-2F322DB10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70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A36F7-094B-4EA4-AA03-A8D8E79C9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238E7-9C70-4777-95AF-A5054F3ED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2B6AAA-B98D-4372-A5A6-85FFC8DCC1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68441-FF50-42B6-BA69-C5C074CD47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AB23AB-9D34-431A-AB82-A534EFEA03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F8EFDC-928F-4FED-983C-7ABD436AF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26-Jun-22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16DEBE-584F-4E83-A7E8-A9C4C827A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F74D1E-6C1B-4FD2-9DF9-C84FB567C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97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AF5C5-68CD-47D5-ABA6-CF1CBAADB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2CDD38-7186-4E27-AFD9-1C0F0616E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26-Jun-22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6E192C-EECF-41A8-BF78-3DD3C0C6C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CB1BDE-DF6D-4250-8119-E198BD689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36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4048DA-88F3-4AD4-9CD4-80F47F465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26-Jun-22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FB8407-9980-4383-B57D-46D0C9685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B7C318-3368-4DC6-ACC3-B854B81D2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90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B462D-08D1-4E08-BE8F-447596E33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DD96E-5552-495D-93D2-4BB21BF84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CFB3D-721C-482E-889F-D4404EC4F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756F77-CBE7-472C-AB48-91F38E0E4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26-Jun-22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A2AFC-52CD-43A3-B48D-2E9B69033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9CA501-F0AC-439F-A1FB-74B32179A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61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DEA90-1B0A-4BD7-A46E-B3461480C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B68767-CADA-45AA-8C12-B3DC060305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9FCA20-08E0-4AD3-A4C1-1FDCCEDE1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5EF583-0181-4C09-8E86-D1CA02881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26-Jun-22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FCD57-1163-480A-97F0-EF7F72C2F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FDDB04-0161-4707-8022-069021A13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09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B6C7DD-B260-4FD1-B687-D45B145F3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7A82B9-9CE8-4741-BC26-CCA026F8B4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83CE3-891B-4A19-8F63-BF6619393B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4C9FE-EBC3-45D3-899C-58AAF4F8AF71}" type="datetimeFigureOut">
              <a:rPr lang="en-US" smtClean="0"/>
              <a:t>26-Jun-22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56E26-9066-4488-A28A-8F836B2BF0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F0B28-2709-44D5-AC53-FCEB892109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230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ABP Framework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Halil İbrahim Kalkan &amp; </a:t>
            </a:r>
            <a:r>
              <a:rPr lang="en-US" sz="2800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Alper</a:t>
            </a:r>
            <a:r>
              <a:rPr lang="en-US" sz="2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en-US" sz="2800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Ebiçoğlu</a:t>
            </a:r>
            <a:endParaRPr lang="en-US" sz="28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556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File -&gt; New -&gt;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9001"/>
            <a:ext cx="10515600" cy="2747962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Create a </a:t>
            </a: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layered solution 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structure with the </a:t>
            </a: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best practices</a:t>
            </a:r>
          </a:p>
          <a:p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Install and configure 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all your favorite libraries and tools. Search for the others…</a:t>
            </a:r>
          </a:p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Setup your </a:t>
            </a: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automated tests 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with mocking database and other infrastructure.</a:t>
            </a:r>
          </a:p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Create modern, responsive </a:t>
            </a: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UI layouts 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with navigation, header, footer, toolbars… or apply a pre-built UI theme.</a:t>
            </a:r>
          </a:p>
          <a:p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Train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your developers how to use all these, or document..!</a:t>
            </a:r>
          </a:p>
          <a:p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 algn="ctr">
              <a:buNone/>
            </a:pPr>
            <a:r>
              <a:rPr lang="en-US" sz="2200" dirty="0">
                <a:solidFill>
                  <a:srgbClr val="FF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You already </a:t>
            </a:r>
            <a:r>
              <a:rPr lang="en-US" sz="2200" b="1" dirty="0">
                <a:solidFill>
                  <a:srgbClr val="FF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spent your weeks </a:t>
            </a:r>
            <a:r>
              <a:rPr lang="en-US" sz="2200" dirty="0">
                <a:solidFill>
                  <a:srgbClr val="FF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before writing a single line of your business code!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27333F-FA67-5325-DD0D-9ED4E4DCF1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6400800" cy="1476375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</p:pic>
      <p:pic>
        <p:nvPicPr>
          <p:cNvPr id="7" name="Picture 6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5AB1CC02-311E-45CD-F60A-96B7EBC15A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1262" y="1695947"/>
            <a:ext cx="2615317" cy="1471116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DEE11761-9070-2033-2551-2132C4D20F67}"/>
              </a:ext>
            </a:extLst>
          </p:cNvPr>
          <p:cNvSpPr/>
          <p:nvPr/>
        </p:nvSpPr>
        <p:spPr>
          <a:xfrm>
            <a:off x="7354957" y="1896614"/>
            <a:ext cx="1129084" cy="381663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846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 Solution Template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9207545-DE55-4CC3-7733-2267CFBF1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638711"/>
            <a:ext cx="4273163" cy="2621167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</p:pic>
      <p:pic>
        <p:nvPicPr>
          <p:cNvPr id="12" name="Picture 11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64EB9AD3-1F26-963A-0FFF-E712785F78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2645" y="2316102"/>
            <a:ext cx="2615317" cy="1471116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</p:pic>
      <p:pic>
        <p:nvPicPr>
          <p:cNvPr id="14" name="Picture 13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38A95F85-598D-07E3-9B64-FA8B2DEF16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2646" y="4054414"/>
            <a:ext cx="2615318" cy="1471116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53B707D-484C-6A50-D38F-685407E995E7}"/>
              </a:ext>
            </a:extLst>
          </p:cNvPr>
          <p:cNvSpPr txBox="1"/>
          <p:nvPr/>
        </p:nvSpPr>
        <p:spPr>
          <a:xfrm>
            <a:off x="1027356" y="2018315"/>
            <a:ext cx="3894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 startup solution template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8EE5578-F2F6-BCA6-3A02-A227BCB50B23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5111363" y="3051660"/>
            <a:ext cx="3501282" cy="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0AF16FC-FA24-3621-E5AE-C1BAFF29488A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5111363" y="4789972"/>
            <a:ext cx="3501283" cy="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766035B-B73D-1EFB-B658-7665AEBB2FA0}"/>
              </a:ext>
            </a:extLst>
          </p:cNvPr>
          <p:cNvSpPr txBox="1"/>
          <p:nvPr/>
        </p:nvSpPr>
        <p:spPr>
          <a:xfrm>
            <a:off x="5747338" y="2687885"/>
            <a:ext cx="2040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 new solution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7C33D17-D38D-3E20-9E91-331E79D5DEBB}"/>
              </a:ext>
            </a:extLst>
          </p:cNvPr>
          <p:cNvSpPr txBox="1"/>
          <p:nvPr/>
        </p:nvSpPr>
        <p:spPr>
          <a:xfrm>
            <a:off x="5841917" y="4765562"/>
            <a:ext cx="2040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 new solution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4649271-FE26-3CE3-5535-4855C0B9BCE8}"/>
              </a:ext>
            </a:extLst>
          </p:cNvPr>
          <p:cNvSpPr/>
          <p:nvPr/>
        </p:nvSpPr>
        <p:spPr>
          <a:xfrm>
            <a:off x="5516326" y="3711802"/>
            <a:ext cx="2502197" cy="4524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dirty="0">
                <a:solidFill>
                  <a:srgbClr val="002060"/>
                </a:solidFill>
              </a:rPr>
              <a:t>a command-line utility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FDBF0ED-0132-8745-586B-D1A488502508}"/>
              </a:ext>
            </a:extLst>
          </p:cNvPr>
          <p:cNvCxnSpPr>
            <a:cxnSpLocks/>
            <a:stCxn id="27" idx="0"/>
            <a:endCxn id="25" idx="2"/>
          </p:cNvCxnSpPr>
          <p:nvPr/>
        </p:nvCxnSpPr>
        <p:spPr>
          <a:xfrm flipV="1">
            <a:off x="6767425" y="3057217"/>
            <a:ext cx="0" cy="654585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678183E-BFFA-8D13-F03B-F550C1C1C9C8}"/>
              </a:ext>
            </a:extLst>
          </p:cNvPr>
          <p:cNvCxnSpPr>
            <a:cxnSpLocks/>
            <a:stCxn id="27" idx="2"/>
          </p:cNvCxnSpPr>
          <p:nvPr/>
        </p:nvCxnSpPr>
        <p:spPr>
          <a:xfrm>
            <a:off x="6767425" y="4164289"/>
            <a:ext cx="0" cy="601273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ntroduction to AWS EC2 and the Command Line in Data Science | by Chris  Dong | Towards Data Science">
            <a:extLst>
              <a:ext uri="{FF2B5EF4-FFF2-40B4-BE49-F238E27FC236}">
                <a16:creationId xmlns:a16="http://schemas.microsoft.com/office/drawing/2014/main" id="{06E765F7-2E9F-BFC5-3A6B-6773E4D2E5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6776" y="3749061"/>
            <a:ext cx="355076" cy="405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Microsoft Visual Studio - Vikipedi">
            <a:extLst>
              <a:ext uri="{FF2B5EF4-FFF2-40B4-BE49-F238E27FC236}">
                <a16:creationId xmlns:a16="http://schemas.microsoft.com/office/drawing/2014/main" id="{8782E0A1-0C6F-49D6-CA8A-8F44C6D2E0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8940" y="4401694"/>
            <a:ext cx="761836" cy="761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2672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Solution Template: Pains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Keep the solution template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up-to-date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!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Transfer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fixes and improvements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from solutions to the template.</a:t>
            </a:r>
          </a:p>
        </p:txBody>
      </p:sp>
    </p:spTree>
    <p:extLst>
      <p:ext uri="{BB962C8B-B14F-4D97-AF65-F5344CB8AC3E}">
        <p14:creationId xmlns:p14="http://schemas.microsoft.com/office/powerpoint/2010/main" val="4042457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974636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34912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3199207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094153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541461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149</Words>
  <Application>Microsoft Office PowerPoint</Application>
  <PresentationFormat>Widescreen</PresentationFormat>
  <Paragraphs>28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Euclid Circular B</vt:lpstr>
      <vt:lpstr>Office Theme</vt:lpstr>
      <vt:lpstr>The ABP Framework</vt:lpstr>
      <vt:lpstr>File -&gt; New -&gt; Project</vt:lpstr>
      <vt:lpstr>A Solution Template</vt:lpstr>
      <vt:lpstr>Solution Template: Pains</vt:lpstr>
      <vt:lpstr>Topic title</vt:lpstr>
      <vt:lpstr>Topic title</vt:lpstr>
      <vt:lpstr>Topic title</vt:lpstr>
      <vt:lpstr>Topic title</vt:lpstr>
      <vt:lpstr>Topic title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Monolith First for Microservice Architecture</dc:title>
  <dc:creator>Halil Kalkan</dc:creator>
  <cp:lastModifiedBy>Halil Kalkan</cp:lastModifiedBy>
  <cp:revision>14</cp:revision>
  <dcterms:created xsi:type="dcterms:W3CDTF">2022-02-27T10:42:11Z</dcterms:created>
  <dcterms:modified xsi:type="dcterms:W3CDTF">2022-06-26T13:25:34Z</dcterms:modified>
</cp:coreProperties>
</file>