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7" r:id="rId19"/>
    <p:sldId id="286" r:id="rId20"/>
    <p:sldId id="284" r:id="rId21"/>
    <p:sldId id="288" r:id="rId22"/>
    <p:sldId id="270" r:id="rId23"/>
    <p:sldId id="299" r:id="rId24"/>
    <p:sldId id="260" r:id="rId25"/>
    <p:sldId id="261" r:id="rId26"/>
    <p:sldId id="289" r:id="rId27"/>
    <p:sldId id="290" r:id="rId28"/>
    <p:sldId id="291" r:id="rId29"/>
    <p:sldId id="293" r:id="rId30"/>
    <p:sldId id="300" r:id="rId31"/>
    <p:sldId id="301" r:id="rId32"/>
    <p:sldId id="292" r:id="rId33"/>
    <p:sldId id="294" r:id="rId34"/>
    <p:sldId id="295" r:id="rId35"/>
    <p:sldId id="296" r:id="rId36"/>
    <p:sldId id="27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97" r:id="rId45"/>
    <p:sldId id="29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MicroservicePremiu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7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8K stars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24,000 commits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238 contributors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6,200 issues &amp; 5,200 PRs closed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NuGet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128 releases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5M downloads (only for the core package)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76E01-AD31-4B85-8755-3F4929EE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462" y="2412494"/>
            <a:ext cx="6062267" cy="3462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B13E1-2911-496C-BAB3-BD4EDC5ACFCA}"/>
              </a:ext>
            </a:extLst>
          </p:cNvPr>
          <p:cNvSpPr txBox="1"/>
          <p:nvPr/>
        </p:nvSpPr>
        <p:spPr>
          <a:xfrm>
            <a:off x="5587461" y="1766163"/>
            <a:ext cx="60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</a:t>
            </a:r>
          </a:p>
        </p:txBody>
      </p:sp>
    </p:spTree>
    <p:extLst>
      <p:ext uri="{BB962C8B-B14F-4D97-AF65-F5344CB8AC3E}">
        <p14:creationId xmlns:p14="http://schemas.microsoft.com/office/powerpoint/2010/main" val="136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Books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F7D82-97CE-434C-A740-FD1C1AAA9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82" y="1655781"/>
            <a:ext cx="9185635" cy="45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eShopOnX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A7A96-BF3F-48C0-8A20-F858D602539C}"/>
              </a:ext>
            </a:extLst>
          </p:cNvPr>
          <p:cNvSpPr/>
          <p:nvPr/>
        </p:nvSpPr>
        <p:spPr>
          <a:xfrm>
            <a:off x="909444" y="1675586"/>
            <a:ext cx="3296795" cy="13255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Containers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87E04-8268-43D2-BA0B-C8495CB6CB62}"/>
              </a:ext>
            </a:extLst>
          </p:cNvPr>
          <p:cNvSpPr/>
          <p:nvPr/>
        </p:nvSpPr>
        <p:spPr>
          <a:xfrm>
            <a:off x="909444" y="3172496"/>
            <a:ext cx="3296795" cy="13255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2A761-F495-46E3-A9D8-07991FE3B346}"/>
              </a:ext>
            </a:extLst>
          </p:cNvPr>
          <p:cNvSpPr/>
          <p:nvPr/>
        </p:nvSpPr>
        <p:spPr>
          <a:xfrm>
            <a:off x="909444" y="4669408"/>
            <a:ext cx="3296795" cy="1325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8652B7-A796-4A89-B59A-6C1448D1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875" y="1675585"/>
            <a:ext cx="7315201" cy="132556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Simplified and containerized microservice example</a:t>
            </a:r>
          </a:p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drafts of different architectural patterns</a:t>
            </a:r>
          </a:p>
          <a:p>
            <a:pPr marL="0" indent="0"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production ready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F424A3-DDE9-4917-B101-1E60B12D563E}"/>
              </a:ext>
            </a:extLst>
          </p:cNvPr>
          <p:cNvSpPr txBox="1">
            <a:spLocks/>
          </p:cNvSpPr>
          <p:nvPr/>
        </p:nvSpPr>
        <p:spPr>
          <a:xfrm>
            <a:off x="4428875" y="3172496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eShopOnContainers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powered by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endParaRPr lang="en-US" sz="2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Focuses on demonstrating the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production ready, applicable and maintainable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FF5D5E2-9337-44A1-A88E-DD9D337ABF34}"/>
              </a:ext>
            </a:extLst>
          </p:cNvPr>
          <p:cNvSpPr txBox="1">
            <a:spLocks/>
          </p:cNvSpPr>
          <p:nvPr/>
        </p:nvSpPr>
        <p:spPr>
          <a:xfrm>
            <a:off x="4428875" y="4669409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solution for microservice development with the ABP Framework and state-of-the-art tools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Production ready, easy to develop and maintain</a:t>
            </a:r>
          </a:p>
        </p:txBody>
      </p:sp>
    </p:spTree>
    <p:extLst>
      <p:ext uri="{BB962C8B-B14F-4D97-AF65-F5344CB8AC3E}">
        <p14:creationId xmlns:p14="http://schemas.microsoft.com/office/powerpoint/2010/main" val="27237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eSopOnAbp Phase 1">
            <a:extLst>
              <a:ext uri="{FF2B5EF4-FFF2-40B4-BE49-F238E27FC236}">
                <a16:creationId xmlns:a16="http://schemas.microsoft.com/office/drawing/2014/main" id="{2136AA09-D2C1-4393-9568-B5F81329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961977" cy="45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9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More details and the book!</a:t>
            </a:r>
          </a:p>
        </p:txBody>
      </p:sp>
    </p:spTree>
    <p:extLst>
      <p:ext uri="{BB962C8B-B14F-4D97-AF65-F5344CB8AC3E}">
        <p14:creationId xmlns:p14="http://schemas.microsoft.com/office/powerpoint/2010/main" val="8615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41E9B9-359F-4652-B292-08D7DA25DEE3}"/>
              </a:ext>
            </a:extLst>
          </p:cNvPr>
          <p:cNvSpPr txBox="1">
            <a:spLocks/>
          </p:cNvSpPr>
          <p:nvPr/>
        </p:nvSpPr>
        <p:spPr>
          <a:xfrm>
            <a:off x="838200" y="5039042"/>
            <a:ext cx="10715710" cy="829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https://martinfowler.com/articles/microservice-trade-offs.html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(not)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b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https://martinfowler.com/bliki/MicroservicePremium.html</a:t>
            </a: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...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How?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2-projects solution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3-projects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259F34-74D6-4659-BC39-6C783F535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749425"/>
            <a:ext cx="2457450" cy="47434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4A5EA06-CB2A-434B-93F9-67362456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4-projects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D9F67-5DDE-4501-B1BB-D73B76D7E0EA}"/>
              </a:ext>
            </a:extLst>
          </p:cNvPr>
          <p:cNvSpPr txBox="1"/>
          <p:nvPr/>
        </p:nvSpPr>
        <p:spPr>
          <a:xfrm>
            <a:off x="3792325" y="1752715"/>
            <a:ext cx="80500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ECommerce.UI.Host</a:t>
            </a:r>
            <a:br>
              <a:rPr lang="en-US" sz="2400" b="1" dirty="0"/>
            </a:br>
            <a:r>
              <a:rPr lang="en-US" sz="2400" b="1" dirty="0"/>
              <a:t> 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br>
              <a:rPr lang="en-US" sz="2400" b="1" dirty="0"/>
            </a:br>
            <a:r>
              <a:rPr lang="en-US" sz="2400" b="1" dirty="0"/>
              <a:t>        </a:t>
            </a:r>
            <a:r>
              <a:rPr lang="en-US" sz="2400" b="1" dirty="0" err="1"/>
              <a:t>ECommerce.UI</a:t>
            </a:r>
            <a:endParaRPr lang="en-US" sz="2400" b="1" dirty="0"/>
          </a:p>
          <a:p>
            <a:r>
              <a:rPr lang="en-US" sz="2400" b="1" dirty="0"/>
              <a:t>       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79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the data access project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5FB43-CE87-4D57-91ED-93579D1D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42" y="2765508"/>
            <a:ext cx="4279573" cy="1636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C89EF-28B1-4DB2-8C62-CE0E71832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374" y="2676340"/>
            <a:ext cx="3981432" cy="188678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757136" y="3395376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73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Adding HTTP (REST) APIs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530392" y="3240464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8F0D5-F545-4FE3-A32A-3C26C6BC1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401" y="2477046"/>
            <a:ext cx="3947607" cy="2182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3C5CE4-0394-4EBF-B639-5EFCD72B2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77047"/>
            <a:ext cx="3965725" cy="18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7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Implementing layering for Domain-Driven Design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530392" y="3240464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412A5-CB0F-4C05-A6AD-2326D314D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5498"/>
            <a:ext cx="3590229" cy="2087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C2C0A9-0D31-4DF9-8319-36B876F10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368" y="2267364"/>
            <a:ext cx="3633836" cy="23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7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0613D-1A48-4B34-8D16-62AD893D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07" y="2163745"/>
            <a:ext cx="4305145" cy="316362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484B11-DAD8-4B2E-9F5D-33F30B671C7B}"/>
              </a:ext>
            </a:extLst>
          </p:cNvPr>
          <p:cNvSpPr/>
          <p:nvPr/>
        </p:nvSpPr>
        <p:spPr>
          <a:xfrm>
            <a:off x="6396990" y="216501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4D529-536C-4037-A4AC-DC1B84D180B4}"/>
              </a:ext>
            </a:extLst>
          </p:cNvPr>
          <p:cNvSpPr/>
          <p:nvPr/>
        </p:nvSpPr>
        <p:spPr>
          <a:xfrm>
            <a:off x="8272145" y="216374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887B18-DB54-4FBA-A14A-88C12829D1AA}"/>
              </a:ext>
            </a:extLst>
          </p:cNvPr>
          <p:cNvSpPr/>
          <p:nvPr/>
        </p:nvSpPr>
        <p:spPr>
          <a:xfrm>
            <a:off x="10096500" y="2163745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3C81BD-F734-48F1-8909-DBD612409E58}"/>
              </a:ext>
            </a:extLst>
          </p:cNvPr>
          <p:cNvSpPr/>
          <p:nvPr/>
        </p:nvSpPr>
        <p:spPr>
          <a:xfrm>
            <a:off x="6268720" y="2978450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8CFE4E-0F8A-4015-8829-0A9B200D19D9}"/>
              </a:ext>
            </a:extLst>
          </p:cNvPr>
          <p:cNvSpPr/>
          <p:nvPr/>
        </p:nvSpPr>
        <p:spPr>
          <a:xfrm>
            <a:off x="8270875" y="2978450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ADE30A-F70E-409D-9F5F-A2F650931AAF}"/>
              </a:ext>
            </a:extLst>
          </p:cNvPr>
          <p:cNvSpPr/>
          <p:nvPr/>
        </p:nvSpPr>
        <p:spPr>
          <a:xfrm>
            <a:off x="7247255" y="383062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E31B97-F3F2-4492-84FD-719FBBBDC33D}"/>
              </a:ext>
            </a:extLst>
          </p:cNvPr>
          <p:cNvSpPr/>
          <p:nvPr/>
        </p:nvSpPr>
        <p:spPr>
          <a:xfrm>
            <a:off x="5605145" y="383570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6FDBDC-EB45-4E7C-8808-25E7A9F96958}"/>
              </a:ext>
            </a:extLst>
          </p:cNvPr>
          <p:cNvSpPr/>
          <p:nvPr/>
        </p:nvSpPr>
        <p:spPr>
          <a:xfrm>
            <a:off x="7248525" y="4573570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8A7D01-E723-4470-9AF2-E9F8B2DB37F9}"/>
              </a:ext>
            </a:extLst>
          </p:cNvPr>
          <p:cNvCxnSpPr/>
          <p:nvPr/>
        </p:nvCxnSpPr>
        <p:spPr>
          <a:xfrm flipH="1" flipV="1">
            <a:off x="9529445" y="2313605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F4E9BB-A1C0-42A3-919C-5401BA873064}"/>
              </a:ext>
            </a:extLst>
          </p:cNvPr>
          <p:cNvCxnSpPr/>
          <p:nvPr/>
        </p:nvCxnSpPr>
        <p:spPr>
          <a:xfrm flipH="1">
            <a:off x="7654290" y="2313605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717943-C209-482D-B325-EED19C631BC8}"/>
              </a:ext>
            </a:extLst>
          </p:cNvPr>
          <p:cNvCxnSpPr/>
          <p:nvPr/>
        </p:nvCxnSpPr>
        <p:spPr>
          <a:xfrm flipV="1">
            <a:off x="7023100" y="2464735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E0ADC6-83AE-4DCF-B10A-5B9DEDCC7F91}"/>
              </a:ext>
            </a:extLst>
          </p:cNvPr>
          <p:cNvCxnSpPr/>
          <p:nvPr/>
        </p:nvCxnSpPr>
        <p:spPr>
          <a:xfrm flipH="1" flipV="1">
            <a:off x="7778115" y="3128310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C43BE4-5A4F-4B4E-9692-FE4ABE666853}"/>
              </a:ext>
            </a:extLst>
          </p:cNvPr>
          <p:cNvCxnSpPr/>
          <p:nvPr/>
        </p:nvCxnSpPr>
        <p:spPr>
          <a:xfrm flipV="1">
            <a:off x="8899525" y="2463465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0248EB-3277-41F9-965A-B3499C995EB4}"/>
              </a:ext>
            </a:extLst>
          </p:cNvPr>
          <p:cNvCxnSpPr/>
          <p:nvPr/>
        </p:nvCxnSpPr>
        <p:spPr>
          <a:xfrm flipH="1" flipV="1">
            <a:off x="7463790" y="3269915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F39CF-7626-40C3-AA01-BBA96CB39028}"/>
              </a:ext>
            </a:extLst>
          </p:cNvPr>
          <p:cNvCxnSpPr/>
          <p:nvPr/>
        </p:nvCxnSpPr>
        <p:spPr>
          <a:xfrm flipV="1">
            <a:off x="6233795" y="3278170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7053E3-D059-4A9B-A5A0-28319811A359}"/>
              </a:ext>
            </a:extLst>
          </p:cNvPr>
          <p:cNvCxnSpPr/>
          <p:nvPr/>
        </p:nvCxnSpPr>
        <p:spPr>
          <a:xfrm flipH="1" flipV="1">
            <a:off x="7875905" y="4130340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CB77C46-EFC0-4A4C-8C07-D7536F625182}"/>
              </a:ext>
            </a:extLst>
          </p:cNvPr>
          <p:cNvCxnSpPr/>
          <p:nvPr/>
        </p:nvCxnSpPr>
        <p:spPr>
          <a:xfrm rot="5400000" flipH="1" flipV="1">
            <a:off x="8466455" y="2502835"/>
            <a:ext cx="2298065" cy="2219325"/>
          </a:xfrm>
          <a:prstGeom prst="bentConnector3">
            <a:avLst>
              <a:gd name="adj1" fmla="val -1396"/>
            </a:avLst>
          </a:prstGeom>
          <a:ln w="12700"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C516350-6FD4-4636-B495-64E0DCBB7F0B}"/>
              </a:ext>
            </a:extLst>
          </p:cNvPr>
          <p:cNvCxnSpPr/>
          <p:nvPr/>
        </p:nvCxnSpPr>
        <p:spPr>
          <a:xfrm rot="5400000" flipH="1" flipV="1">
            <a:off x="8003857" y="3780138"/>
            <a:ext cx="1397635" cy="393700"/>
          </a:xfrm>
          <a:prstGeom prst="bentConnector3">
            <a:avLst>
              <a:gd name="adj1" fmla="val 261"/>
            </a:avLst>
          </a:prstGeom>
          <a:ln w="12700"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1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12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33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83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8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5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3360"/>
            <a:ext cx="6229350" cy="2033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hikalkan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Twitter: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hibrahimkalkan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B1866-F71A-4399-8320-45A029DB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9719"/>
            <a:ext cx="6229350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F78EC-3C05-4CB1-9668-37AE65646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72" y="1359719"/>
            <a:ext cx="4525160" cy="46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9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6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538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05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91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49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1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1DA89C7-F942-4CCA-A5BF-FA04EDAFF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32087"/>
              </p:ext>
            </p:extLst>
          </p:nvPr>
        </p:nvGraphicFramePr>
        <p:xfrm>
          <a:off x="505348" y="259550"/>
          <a:ext cx="9444943" cy="62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Bitmap Image" r:id="rId4" imgW="12553920" imgH="8362800" progId="Paint.Picture">
                  <p:embed/>
                </p:oleObj>
              </mc:Choice>
              <mc:Fallback>
                <p:oleObj name="Bitmap Image" r:id="rId4" imgW="12553920" imgH="8362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348" y="259550"/>
                        <a:ext cx="9444943" cy="629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97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 project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https://abp.io  ---  https://github.com/abpframework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77770-793B-4215-81BC-3F56EE3E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473"/>
            <a:ext cx="10237967" cy="4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3798-848D-4830-A897-5FFCBA43A402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Domain Driven Design</a:t>
            </a:r>
          </a:p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122B-89B9-4712-B66B-2DDDB080DBF0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3F048-EBB4-4E6D-B5FC-324E51D698DB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(SaaS infrastructure)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5D1E7-53E6-4F1A-9F6C-A4166504A7E2}"/>
              </a:ext>
            </a:extLst>
          </p:cNvPr>
          <p:cNvSpPr/>
          <p:nvPr/>
        </p:nvSpPr>
        <p:spPr>
          <a:xfrm>
            <a:off x="5976023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8229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Infrastructure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&amp; soft-delete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client-side proxies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forms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21418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Startup templates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93355B-CD09-48E1-B452-85115EA2D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94214"/>
              </p:ext>
            </p:extLst>
          </p:nvPr>
        </p:nvGraphicFramePr>
        <p:xfrm>
          <a:off x="838200" y="1716531"/>
          <a:ext cx="10770704" cy="363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Bitmap Image" r:id="rId4" imgW="17059320" imgH="5762520" progId="Paint.Picture">
                  <p:embed/>
                </p:oleObj>
              </mc:Choice>
              <mc:Fallback>
                <p:oleObj name="Bitmap Image" r:id="rId4" imgW="17059320" imgH="576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716531"/>
                        <a:ext cx="10770704" cy="363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36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881</Words>
  <Application>Microsoft Office PowerPoint</Application>
  <PresentationFormat>Widescreen</PresentationFormat>
  <Paragraphs>161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INTRODUCTION</vt:lpstr>
      <vt:lpstr>About me: Halil İbrahim Kalkan</vt:lpstr>
      <vt:lpstr>PowerPoint Presentation</vt:lpstr>
      <vt:lpstr>The ABP FRAMEWORK project https://abp.io  ---  https://github.com/abpframework</vt:lpstr>
      <vt:lpstr>ABP Framework: Architecture</vt:lpstr>
      <vt:lpstr>ABP Framework: Infrastructure Enterprise application requirements</vt:lpstr>
      <vt:lpstr>ABP Framework: Startup templates</vt:lpstr>
      <vt:lpstr>ABP Framework: The community</vt:lpstr>
      <vt:lpstr>ABP Framework: Books</vt:lpstr>
      <vt:lpstr>eShopOnX projects</vt:lpstr>
      <vt:lpstr>eShopOnAbp https://github.com/abpframework/eShopOnAbp</vt:lpstr>
      <vt:lpstr>eShopOnAbp https://github.com/abpframework/eShopOnAbp</vt:lpstr>
      <vt:lpstr>Microservice trade-offs</vt:lpstr>
      <vt:lpstr>Microservices: Who is for?</vt:lpstr>
      <vt:lpstr>Microservices: Who is (not) for?</vt:lpstr>
      <vt:lpstr>Monolith first: What?</vt:lpstr>
      <vt:lpstr>Monolith first: Why?</vt:lpstr>
      <vt:lpstr>Monolith first: How?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2-projects solution</vt:lpstr>
      <vt:lpstr>The need for layering 3-projects solution</vt:lpstr>
      <vt:lpstr>The need for layering 4-projects solution</vt:lpstr>
      <vt:lpstr>The need for layering Separating the data access project</vt:lpstr>
      <vt:lpstr>The need for layering Adding HTTP (REST) APIs</vt:lpstr>
      <vt:lpstr>The need for layering Implementing layering for Domain-Driven Design</vt:lpstr>
      <vt:lpstr>The need for layering ABP’s layered solution structure</vt:lpstr>
      <vt:lpstr>Title</vt:lpstr>
      <vt:lpstr>Title</vt:lpstr>
      <vt:lpstr>Title</vt:lpstr>
      <vt:lpstr>MIGRATING TO MICROSERVICES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42</cp:revision>
  <dcterms:created xsi:type="dcterms:W3CDTF">2022-02-27T10:42:11Z</dcterms:created>
  <dcterms:modified xsi:type="dcterms:W3CDTF">2022-04-20T16:17:02Z</dcterms:modified>
</cp:coreProperties>
</file>