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86" r:id="rId4"/>
    <p:sldId id="266" r:id="rId5"/>
    <p:sldId id="267" r:id="rId6"/>
    <p:sldId id="268" r:id="rId7"/>
    <p:sldId id="273" r:id="rId8"/>
    <p:sldId id="271" r:id="rId9"/>
    <p:sldId id="274" r:id="rId10"/>
    <p:sldId id="277" r:id="rId11"/>
    <p:sldId id="293" r:id="rId12"/>
    <p:sldId id="294" r:id="rId13"/>
    <p:sldId id="291" r:id="rId14"/>
    <p:sldId id="295" r:id="rId15"/>
    <p:sldId id="278" r:id="rId16"/>
    <p:sldId id="292" r:id="rId17"/>
    <p:sldId id="281" r:id="rId18"/>
    <p:sldId id="296" r:id="rId19"/>
    <p:sldId id="275" r:id="rId20"/>
    <p:sldId id="298" r:id="rId21"/>
    <p:sldId id="301" r:id="rId22"/>
    <p:sldId id="300" r:id="rId23"/>
    <p:sldId id="282" r:id="rId24"/>
    <p:sldId id="283" r:id="rId25"/>
    <p:sldId id="289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7" Type="http://schemas.openxmlformats.org/officeDocument/2006/relationships/hyperlink" Target="https://learn.microsoft.com/en-us/aspnet/core/security/authorization/introdu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bp.io/en/abp/latest/Authorization" TargetMode="External"/><Relationship Id="rId5" Type="http://schemas.openxmlformats.org/officeDocument/2006/relationships/hyperlink" Target="https://www.alexanderlolis.com/authorization-in-a-microservices-world" TargetMode="External"/><Relationship Id="rId4" Type="http://schemas.openxmlformats.org/officeDocument/2006/relationships/hyperlink" Target="https://halilibrahimkalkan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only know the HTTP request details (like route &amp; HTTP method)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single place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 the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01CCB5-6F41-6C7C-5471-BC8848D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21F1-BB7C-8010-DD38-887D3DE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49AC-9769-91F0-0385-33ED029E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337DE-D518-E12C-27A2-6F58214740A1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BA705-AA0E-676D-E676-A9335474A6AB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3" name="Picture 2" descr="authorization-new-permission-ui-localized">
            <a:extLst>
              <a:ext uri="{FF2B5EF4-FFF2-40B4-BE49-F238E27FC236}">
                <a16:creationId xmlns:a16="http://schemas.microsoft.com/office/drawing/2014/main" id="{0E7864BE-D03C-4C56-BC6C-13A720B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1F40B-ACA3-6F4B-04AA-9B2D96C31597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F48BF-761A-64B5-7170-61D8ECFD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35449"/>
            <a:ext cx="10515599" cy="2257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Localized permission display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dependencies: features, global features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081E-4DA6-90A0-30D9-33A516BE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477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Permissions in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738810" y="4332186"/>
            <a:ext cx="23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Groups</a:t>
            </a:r>
            <a:br>
              <a:rPr lang="en-US" dirty="0"/>
            </a:br>
            <a:r>
              <a:rPr lang="en-US" dirty="0"/>
              <a:t>Permission Definitions</a:t>
            </a:r>
          </a:p>
          <a:p>
            <a:r>
              <a:rPr lang="en-US" dirty="0"/>
              <a:t>Permission Grants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5" grpId="0"/>
      <p:bldP spid="17" grpId="0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 &amp; Requirements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Discussions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1278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Updating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4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hash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all permission definitions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Compare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hash in the distributed cache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Serialize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save permission definitions (only changed / new ones)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Update the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stamp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inform other services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sz="1800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name</a:t>
            </a:r>
            <a:r>
              <a:rPr lang="en-US" sz="1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a cache key prefix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6060341" y="1839977"/>
            <a:ext cx="1623777" cy="12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6150552" y="2270524"/>
            <a:ext cx="1447457" cy="6464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190176" y="1825625"/>
            <a:ext cx="1623777" cy="1219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CAD24FD-7A76-DBD9-BDD6-5303A63AA728}"/>
              </a:ext>
            </a:extLst>
          </p:cNvPr>
          <p:cNvSpPr/>
          <p:nvPr/>
        </p:nvSpPr>
        <p:spPr>
          <a:xfrm>
            <a:off x="8528811" y="2310887"/>
            <a:ext cx="676574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5B673-DE66-5574-16CE-11D042F5EEC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7598009" y="2423650"/>
            <a:ext cx="93080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AD632704-7466-931E-6D59-B8CD4F10DF0F}"/>
              </a:ext>
            </a:extLst>
          </p:cNvPr>
          <p:cNvSpPr/>
          <p:nvPr/>
        </p:nvSpPr>
        <p:spPr>
          <a:xfrm>
            <a:off x="10272526" y="2310887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ms_A_hash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C2D2B6-4B62-9E20-16B4-1405FA4A2CA1}"/>
              </a:ext>
            </a:extLst>
          </p:cNvPr>
          <p:cNvCxnSpPr>
            <a:stCxn id="7" idx="0"/>
            <a:endCxn id="14" idx="3"/>
          </p:cNvCxnSpPr>
          <p:nvPr/>
        </p:nvCxnSpPr>
        <p:spPr>
          <a:xfrm flipV="1">
            <a:off x="9205385" y="2423649"/>
            <a:ext cx="1067141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F45DBC-65E0-C5E0-BF9D-D77F73FF9152}"/>
              </a:ext>
            </a:extLst>
          </p:cNvPr>
          <p:cNvSpPr txBox="1"/>
          <p:nvPr/>
        </p:nvSpPr>
        <p:spPr>
          <a:xfrm>
            <a:off x="7655613" y="2138802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666EF-16F7-9536-0C86-BFAC613004F8}"/>
              </a:ext>
            </a:extLst>
          </p:cNvPr>
          <p:cNvSpPr txBox="1"/>
          <p:nvPr/>
        </p:nvSpPr>
        <p:spPr>
          <a:xfrm>
            <a:off x="9322582" y="2143351"/>
            <a:ext cx="82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190175" y="3499345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5" idx="2"/>
            <a:endCxn id="21" idx="2"/>
          </p:cNvCxnSpPr>
          <p:nvPr/>
        </p:nvCxnSpPr>
        <p:spPr>
          <a:xfrm rot="16200000" flipH="1">
            <a:off x="8047207" y="1744076"/>
            <a:ext cx="970043" cy="3315894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270475" y="2664183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598009" y="2776946"/>
            <a:ext cx="267246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23116" y="2748415"/>
            <a:ext cx="83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6992203" y="3575283"/>
            <a:ext cx="30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Serialize &amp; save permission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36336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9" grpId="0"/>
      <p:bldP spid="20" grpId="0"/>
      <p:bldP spid="24" grpId="0" animBg="1"/>
      <p:bldP spid="34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Getting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078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demand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cache stamp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use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in-memory cache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if up to date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frequency control (30 seconds)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&amp;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deserialize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 if different</a:t>
            </a: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5686433" y="1839977"/>
            <a:ext cx="2939246" cy="165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Permission Microservice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5775356" y="2257365"/>
            <a:ext cx="996392" cy="11620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262962" y="1893863"/>
            <a:ext cx="1623777" cy="1605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262961" y="4149282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16200000" flipH="1">
            <a:off x="8414435" y="2688456"/>
            <a:ext cx="1117526" cy="2579526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345311" y="3147526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97666" y="2980770"/>
            <a:ext cx="1696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cache stamp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7158045" y="4542103"/>
            <a:ext cx="363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&amp; deserialize permission definitions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557B69-1235-B0FF-B3AC-57AC790F6822}"/>
              </a:ext>
            </a:extLst>
          </p:cNvPr>
          <p:cNvSpPr/>
          <p:nvPr/>
        </p:nvSpPr>
        <p:spPr>
          <a:xfrm>
            <a:off x="6852047" y="2273762"/>
            <a:ext cx="1662775" cy="1145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Dynamic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Permission Store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E3BA03A-42B9-52F6-09BD-F93915698844}"/>
              </a:ext>
            </a:extLst>
          </p:cNvPr>
          <p:cNvSpPr/>
          <p:nvPr/>
        </p:nvSpPr>
        <p:spPr>
          <a:xfrm>
            <a:off x="6973870" y="3134659"/>
            <a:ext cx="1451211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EFCD1E-7B44-5FD6-65EF-D570F3F36949}"/>
              </a:ext>
            </a:extLst>
          </p:cNvPr>
          <p:cNvSpPr/>
          <p:nvPr/>
        </p:nvSpPr>
        <p:spPr>
          <a:xfrm>
            <a:off x="6960222" y="2776946"/>
            <a:ext cx="1464859" cy="3116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In-Memory Cache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>
            <a:off x="8425081" y="3247422"/>
            <a:ext cx="1920230" cy="12867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0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CDD40-4F46-5289-8CD1-6521C325C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4234"/>
            <a:ext cx="6538010" cy="2680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56567-E8B7-4C9E-D735-B5CE74F66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53" y="3134222"/>
            <a:ext cx="7181850" cy="344805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ED60B91-6759-DCF2-5AFC-057F883EE7E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75934" y="4275011"/>
            <a:ext cx="2935019" cy="583236"/>
          </a:xfrm>
          <a:prstGeom prst="bentConnector3">
            <a:avLst>
              <a:gd name="adj1" fmla="val -105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Filtering with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C384B-D4A1-AB64-8D36-E9981664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0261"/>
            <a:ext cx="10809607" cy="28058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B7E51-2E11-07B1-4EC3-C2F36565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809606" cy="933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Need to get a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list of resources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(entities),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filtered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on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business rules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user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preferences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authorization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Examples:</a:t>
            </a: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Casbin</a:t>
            </a:r>
            <a:b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authorization library that supports access control models like ACL, RBAC, ABAC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Cerbos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Open source, decoupled access control for your software</a:t>
            </a:r>
            <a:endParaRPr lang="en-US" sz="3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Keycloak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 and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36169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a Microservices World</a:t>
            </a:r>
            <a:b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https://www.alexanderlolis.com/authorization-in-a-microservices-world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https://docs.abp.io/en/abp/latest/Authorization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https://learn.microsoft.com/en-us/aspnet/core/security/authorization/introduction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1816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C5C6BCD-C50A-8C90-FB14-EFE4E01A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24CAD372-B142-4EB8-EC23-BF7ACEF32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52677"/>
            <a:ext cx="1669819" cy="574844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7BD4D82-3C27-5D80-7E8A-A7C68B2A7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FB89352D-BFA5-997E-F2D4-59FF9598F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F7FED6-A3A2-912F-A643-6446D108DC37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30803-2304-9731-D2EB-5D546AEED5B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C5B27-88E5-0AFE-50E3-E8E181CCE32D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5F01-E10C-2B2C-9A70-8D981E493A3D}"/>
              </a:ext>
            </a:extLst>
          </p:cNvPr>
          <p:cNvSpPr txBox="1"/>
          <p:nvPr/>
        </p:nvSpPr>
        <p:spPr>
          <a:xfrm>
            <a:off x="2693548" y="4255433"/>
            <a:ext cx="616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CB99BCC-210F-CBDF-B4EF-31DD71338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BC9451-9C27-831B-914E-11C7A47DA08F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CD280A-7CB2-02B4-5153-3806AE320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B9FF7D09-B135-8B4C-D55E-374A94A95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2178D7-97A8-AF48-763E-FDEDC7F66668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8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019" y="1871205"/>
            <a:ext cx="9533616" cy="1036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marL="457200" lvl="1" indent="0"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</a:p>
        </p:txBody>
      </p:sp>
      <p:pic>
        <p:nvPicPr>
          <p:cNvPr id="5" name="Picture 4" descr="A mannequin wearing a white suit and blue tie&#10;&#10;Description automatically generated with medium confidence">
            <a:extLst>
              <a:ext uri="{FF2B5EF4-FFF2-40B4-BE49-F238E27FC236}">
                <a16:creationId xmlns:a16="http://schemas.microsoft.com/office/drawing/2014/main" id="{3256022C-417A-BC5B-8CDC-1A1B5AFC4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5670576"/>
            <a:ext cx="862054" cy="862054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4EEF0EC-FD8D-25D4-5625-4A2B94265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4427287"/>
            <a:ext cx="862054" cy="86205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BBA87048-E2B7-3CFF-76AF-055739043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3074688"/>
            <a:ext cx="862055" cy="86205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207C468-182C-1B5F-BA66-1DCAFA9B1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39" y="1935759"/>
            <a:ext cx="862054" cy="86205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76FF15-F467-D5B4-C5C0-F093C5C0DD48}"/>
              </a:ext>
            </a:extLst>
          </p:cNvPr>
          <p:cNvSpPr txBox="1">
            <a:spLocks/>
          </p:cNvSpPr>
          <p:nvPr/>
        </p:nvSpPr>
        <p:spPr>
          <a:xfrm>
            <a:off x="1956019" y="3085702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AD12CA-CA4E-9C73-087C-3D1AB229930B}"/>
              </a:ext>
            </a:extLst>
          </p:cNvPr>
          <p:cNvSpPr txBox="1">
            <a:spLocks/>
          </p:cNvSpPr>
          <p:nvPr/>
        </p:nvSpPr>
        <p:spPr>
          <a:xfrm>
            <a:off x="1956019" y="4427287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EBB8CEC-2FA4-E262-825B-F13B659A0776}"/>
              </a:ext>
            </a:extLst>
          </p:cNvPr>
          <p:cNvSpPr txBox="1">
            <a:spLocks/>
          </p:cNvSpPr>
          <p:nvPr/>
        </p:nvSpPr>
        <p:spPr>
          <a:xfrm>
            <a:off x="1956019" y="5672300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1222</Words>
  <Application>Microsoft Office PowerPoint</Application>
  <PresentationFormat>Widescreen</PresentationFormat>
  <Paragraphs>212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Agenda</vt:lpstr>
      <vt:lpstr>About Me: Halil İbrahim Kalkan</vt:lpstr>
      <vt:lpstr>Authentication vs Authorization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ABP: Permission Management</vt:lpstr>
      <vt:lpstr>ABP: Permission Definition</vt:lpstr>
      <vt:lpstr>ABP: Permissions in Microservices</vt:lpstr>
      <vt:lpstr>ABP: Updating Permission Definitions</vt:lpstr>
      <vt:lpstr>ABP: Getting Permission Definitions</vt:lpstr>
      <vt:lpstr>Resource Based Permissions</vt:lpstr>
      <vt:lpstr>Filtering with Permissions</vt:lpstr>
      <vt:lpstr>Pre-built authorization systems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117</cp:revision>
  <dcterms:created xsi:type="dcterms:W3CDTF">2022-02-27T10:42:11Z</dcterms:created>
  <dcterms:modified xsi:type="dcterms:W3CDTF">2022-10-12T11:04:00Z</dcterms:modified>
</cp:coreProperties>
</file>