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2" r:id="rId5"/>
    <p:sldId id="269" r:id="rId6"/>
    <p:sldId id="271" r:id="rId7"/>
    <p:sldId id="270" r:id="rId8"/>
    <p:sldId id="258" r:id="rId9"/>
    <p:sldId id="260" r:id="rId10"/>
    <p:sldId id="264" r:id="rId11"/>
    <p:sldId id="261" r:id="rId12"/>
    <p:sldId id="266" r:id="rId13"/>
    <p:sldId id="267" r:id="rId14"/>
    <p:sldId id="268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92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01D5-9EFF-4BE6-AAF2-048C98033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70587-62F5-4812-BEE2-885D57009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EDD79-B7D7-4F6E-A9AE-7C1D194D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F0B29-4458-4BE1-BB0E-B36FE7B4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1A9D1-755C-4370-8800-A0D271E6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9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3F6B-7BFE-45E8-9368-E67BE154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332AE-F724-4FD4-9136-0DDF8F3BD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0EE25-9DC3-4C2E-8521-8204A69C6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758C6-4A8A-4123-8AA2-89B33CDD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1E3D6-8C81-4823-915E-F1160E1A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7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BE4D20-8959-4033-B07A-66A2DF1B4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82671-7301-4034-A6B4-0E9A662EB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4D0BB-8F5E-403B-90F3-E782E661B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92327-E12D-4DE6-BD72-DD601074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40B8A-38B4-44E1-B600-1E09C8B2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0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50D5-D981-4445-A429-150727BF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F3352-0856-4BBD-8CAC-3EFD5DA5E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86566-846C-4343-AF2F-D9C4424E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2ADBF-8538-45B3-BFFD-A7D4B270D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A7272-3B60-46B9-94F3-8FA91654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1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9881-E6F4-4E00-90A6-93D7356C8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350C6-CEA0-474D-8AC2-28FB4091D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776C1-012C-4B36-AB3A-FC554E4A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263E6-AE44-48C6-8908-A58F5D5A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AF295-6DAC-4CE4-BA9A-3EB59394D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8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29BE-EDF8-455D-AA08-511DFA4C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3F2E1-C1AC-438D-89D4-BD6CF5EFA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0AF5B-A8FD-4C9B-A497-6CABBC22B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1F1FB-7854-4189-9798-BC6E926E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F1C52-C5F3-4D79-9E71-99ACAB12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8335F-59C1-4E0B-890D-62CB6D7A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6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97CC-00BC-4414-A6A9-AC81B358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C7E47-CD80-4263-A525-873BE56E6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EF5B5-FB67-424A-8688-444164310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0ABE1-DA87-47CE-9B89-2EB9BC066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EC786F-B742-4D45-AED8-0A84538D1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1ABF1E-C554-4FCB-BDE4-524A62CA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E8EE7-9812-4659-BE57-9436A0E2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3F3DA0-2F96-41CC-BE4F-1D8A29B9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5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4948-F08A-4EC2-B307-F518950E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4811F-CC83-4DA4-839B-2CF6B768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EDC66-D4C5-40E9-88CC-054BD8C8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347EC-A847-4EAA-8EA1-E757B21E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6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78677-C049-4D2B-AB4C-F6284441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AA9E6-8ED5-4A90-977D-336AAEDA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90708-697C-4B97-9656-360A01A0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4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BAE4-E964-41FE-9A2B-73FC4748E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6DD6-B5CE-4435-8095-06EF3C3E2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AD25E-28B2-4C39-A1B3-DD336C3CF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523CE-BEEA-41DC-9F84-F7F9F90D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79D2A-D821-4348-968F-DF534DED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B53A4-8CA7-451A-9161-511633AF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0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63E6-6CA4-4E74-9F0E-F4A8D0981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7B1F7E-F36F-4D55-9FCD-4A1466F8D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6AC43-F222-419B-962C-86A1DF669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65204-93B3-4A27-A5BB-A27F7CF1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C2964-ADA7-47A1-A40F-DC5A5E01F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5F758-FA99-477C-9028-D7C9CEC5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5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8FD66-482F-41EE-9942-24B2999B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2BF9C-2B37-4ED2-9C0B-6999B023C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F289B-7B1F-4AC8-9C85-1A0C56929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EA46B-14EE-48F7-9DD7-8BF15640A665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A14E5-4AF3-4755-A9B6-4787E3659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E078-8FBB-4404-8305-D693CF355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9256-B94E-4906-AE3B-2C8B8A84F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Implementing</a:t>
            </a:r>
            <a:br>
              <a:rPr lang="en-US" sz="4800" dirty="0"/>
            </a:br>
            <a:r>
              <a:rPr lang="en-US" dirty="0"/>
              <a:t>Domain Driven Design (DDD)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1AEC8-B482-412B-B2D2-93BAC5BC5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practical guide to implement DDD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396748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3CA4-5202-43A4-8E1E-B96502DB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</a:t>
            </a:r>
            <a:br>
              <a:rPr lang="en-US" dirty="0"/>
            </a:br>
            <a:r>
              <a:rPr lang="en-US" sz="3600" dirty="0"/>
              <a:t>Tip: Keep it small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30E2E-086C-48DC-8C48-74FC526B4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78" y="1867703"/>
            <a:ext cx="5196002" cy="3179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CED210-010C-448A-97BD-9639A82B6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436" y="1867703"/>
            <a:ext cx="3997739" cy="17810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9E6E49-E51B-4629-A261-E487AA9E9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537" y="2763402"/>
            <a:ext cx="479560" cy="413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6D6F30-EDB9-4224-9EB5-16BCA4AC82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115" y="4366161"/>
            <a:ext cx="372404" cy="4224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3026C0-4C38-466D-996F-62D14E094E32}"/>
              </a:ext>
            </a:extLst>
          </p:cNvPr>
          <p:cNvSpPr txBox="1"/>
          <p:nvPr/>
        </p:nvSpPr>
        <p:spPr>
          <a:xfrm>
            <a:off x="6994566" y="3851564"/>
            <a:ext cx="4359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Considerations;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Query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Integrity &amp; Validity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be serializable (required for NoSQL databases)</a:t>
            </a:r>
          </a:p>
        </p:txBody>
      </p:sp>
    </p:spTree>
    <p:extLst>
      <p:ext uri="{BB962C8B-B14F-4D97-AF65-F5344CB8AC3E}">
        <p14:creationId xmlns:p14="http://schemas.microsoft.com/office/powerpoint/2010/main" val="2554483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3CA4-5202-43A4-8E1E-B96502DB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 / Entities</a:t>
            </a:r>
            <a:br>
              <a:rPr lang="en-US" dirty="0"/>
            </a:br>
            <a:r>
              <a:rPr lang="en-US" sz="3600" dirty="0"/>
              <a:t>Primary Keys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084C9E-4146-4BEE-880C-D64C98D83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9817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Aggregate Root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44BBF-BCCA-45C4-8CCC-5A65881744BC}"/>
              </a:ext>
            </a:extLst>
          </p:cNvPr>
          <p:cNvSpPr txBox="1"/>
          <p:nvPr/>
        </p:nvSpPr>
        <p:spPr>
          <a:xfrm>
            <a:off x="802636" y="2466110"/>
            <a:ext cx="376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a </a:t>
            </a:r>
            <a:r>
              <a:rPr lang="en-US" b="1" dirty="0"/>
              <a:t>single</a:t>
            </a:r>
            <a:r>
              <a:rPr lang="en-US" dirty="0"/>
              <a:t> Primary Key (Id)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A0D96E33-E880-4134-86EF-3CD52EDA0DBA}"/>
              </a:ext>
            </a:extLst>
          </p:cNvPr>
          <p:cNvSpPr txBox="1">
            <a:spLocks/>
          </p:cNvSpPr>
          <p:nvPr/>
        </p:nvSpPr>
        <p:spPr>
          <a:xfrm>
            <a:off x="5990112" y="1825625"/>
            <a:ext cx="36981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Entity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6FF772-DB60-410A-B6CC-8AFCFA0408E3}"/>
              </a:ext>
            </a:extLst>
          </p:cNvPr>
          <p:cNvSpPr txBox="1"/>
          <p:nvPr/>
        </p:nvSpPr>
        <p:spPr>
          <a:xfrm>
            <a:off x="5990112" y="2466110"/>
            <a:ext cx="376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a </a:t>
            </a:r>
            <a:r>
              <a:rPr lang="en-US" b="1" dirty="0"/>
              <a:t>composite</a:t>
            </a:r>
            <a:r>
              <a:rPr lang="en-US" dirty="0"/>
              <a:t> Primary Key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C59DBF-92D2-4B36-933B-D59F8E8B7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676" y="2892754"/>
            <a:ext cx="5210201" cy="26964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50E6B1-78FC-44A7-8987-397B2DFEB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79" y="2844596"/>
            <a:ext cx="4316408" cy="23179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199C95-20DB-4154-A7AA-3D1F6B3E16D0}"/>
              </a:ext>
            </a:extLst>
          </p:cNvPr>
          <p:cNvSpPr txBox="1"/>
          <p:nvPr/>
        </p:nvSpPr>
        <p:spPr>
          <a:xfrm>
            <a:off x="838200" y="5267388"/>
            <a:ext cx="376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Suggestion: Prefer </a:t>
            </a:r>
            <a:r>
              <a:rPr lang="en-US" b="1" dirty="0"/>
              <a:t>GUID</a:t>
            </a:r>
            <a:r>
              <a:rPr lang="en-US" dirty="0"/>
              <a:t> as the PK</a:t>
            </a:r>
          </a:p>
        </p:txBody>
      </p:sp>
    </p:spTree>
    <p:extLst>
      <p:ext uri="{BB962C8B-B14F-4D97-AF65-F5344CB8AC3E}">
        <p14:creationId xmlns:p14="http://schemas.microsoft.com/office/powerpoint/2010/main" val="179931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0C10-AC64-410F-A1DF-5A3C3477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 / Entities</a:t>
            </a:r>
            <a:br>
              <a:rPr lang="en-US" dirty="0"/>
            </a:br>
            <a:r>
              <a:rPr lang="en-US" sz="3600" dirty="0"/>
              <a:t>Constructor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6957-1E87-41A7-B6F1-6CD0CA00E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6421" y="1825625"/>
            <a:ext cx="510737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Force to create a </a:t>
            </a:r>
            <a:r>
              <a:rPr lang="en-US" sz="2000" b="1" dirty="0"/>
              <a:t>VALID</a:t>
            </a:r>
            <a:r>
              <a:rPr lang="en-US" sz="2000" dirty="0"/>
              <a:t> entity</a:t>
            </a:r>
          </a:p>
          <a:p>
            <a:r>
              <a:rPr lang="en-US" sz="2000" dirty="0"/>
              <a:t>Get </a:t>
            </a:r>
            <a:r>
              <a:rPr lang="en-US" sz="2000" b="1" dirty="0"/>
              <a:t>minimum </a:t>
            </a:r>
            <a:r>
              <a:rPr lang="en-US" sz="2000" dirty="0"/>
              <a:t>required arguments</a:t>
            </a:r>
          </a:p>
          <a:p>
            <a:r>
              <a:rPr lang="en-US" sz="2000" dirty="0"/>
              <a:t>Initialize </a:t>
            </a:r>
            <a:r>
              <a:rPr lang="en-US" sz="2000" b="1" dirty="0"/>
              <a:t>sub collections</a:t>
            </a:r>
          </a:p>
          <a:p>
            <a:r>
              <a:rPr lang="en-US" sz="2000" dirty="0"/>
              <a:t>Get id as an </a:t>
            </a:r>
            <a:r>
              <a:rPr lang="en-US" sz="2000" b="1" dirty="0"/>
              <a:t>argument</a:t>
            </a:r>
            <a:r>
              <a:rPr lang="en-US" sz="2000" dirty="0"/>
              <a:t> (don’t use </a:t>
            </a:r>
            <a:r>
              <a:rPr lang="en-US" sz="2000" dirty="0" err="1"/>
              <a:t>Guid.NewGuid</a:t>
            </a:r>
            <a:r>
              <a:rPr lang="en-US" sz="2000" dirty="0"/>
              <a:t>())</a:t>
            </a:r>
          </a:p>
          <a:p>
            <a:pPr lvl="1"/>
            <a:r>
              <a:rPr lang="en-US" sz="1600" dirty="0"/>
              <a:t>Use a service to create GUIDs, like </a:t>
            </a:r>
            <a:r>
              <a:rPr lang="en-US" sz="1600" b="1" dirty="0" err="1"/>
              <a:t>IGuidGenerator</a:t>
            </a:r>
            <a:endParaRPr lang="en-US" sz="16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F2FB63-5EE2-4406-B0B5-3EF4FF59C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59" y="1544733"/>
            <a:ext cx="5225041" cy="521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5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0C10-AC64-410F-A1DF-5A3C3477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 / Entities</a:t>
            </a:r>
            <a:br>
              <a:rPr lang="en-US" dirty="0"/>
            </a:br>
            <a:r>
              <a:rPr lang="en-US" sz="3600" dirty="0"/>
              <a:t>Property Accessors /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6957-1E87-41A7-B6F1-6CD0CA00E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855" y="1825625"/>
            <a:ext cx="4481945" cy="4351338"/>
          </a:xfrm>
        </p:spPr>
        <p:txBody>
          <a:bodyPr>
            <a:normAutofit/>
          </a:bodyPr>
          <a:lstStyle/>
          <a:p>
            <a:r>
              <a:rPr lang="en-US" sz="2000" dirty="0"/>
              <a:t>Maintain object </a:t>
            </a:r>
            <a:r>
              <a:rPr lang="en-US" sz="2000" b="1" dirty="0"/>
              <a:t>VALIDITY</a:t>
            </a:r>
          </a:p>
          <a:p>
            <a:r>
              <a:rPr lang="en-US" sz="2000" dirty="0"/>
              <a:t>Use private setters</a:t>
            </a:r>
          </a:p>
          <a:p>
            <a:r>
              <a:rPr lang="en-US" sz="2000" dirty="0"/>
              <a:t>Change properties via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F8559-3CB7-4BD7-8CED-74B61468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54" y="1647145"/>
            <a:ext cx="5720423" cy="510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2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0C10-AC64-410F-A1DF-5A3C3477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 / Entities</a:t>
            </a:r>
            <a:br>
              <a:rPr lang="en-US" dirty="0"/>
            </a:br>
            <a:r>
              <a:rPr lang="en-US" sz="3600" dirty="0"/>
              <a:t>Business Logic &amp; Exceptions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6957-1E87-41A7-B6F1-6CD0CA00E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853" y="1426151"/>
            <a:ext cx="4481945" cy="1135289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Implement </a:t>
            </a:r>
            <a:r>
              <a:rPr lang="en-US" sz="2000" b="1" dirty="0"/>
              <a:t>Business Rules</a:t>
            </a:r>
          </a:p>
          <a:p>
            <a:r>
              <a:rPr lang="en-US" sz="2000" dirty="0"/>
              <a:t>Define a good method name matches to the </a:t>
            </a:r>
            <a:r>
              <a:rPr lang="en-US" sz="2000" b="1" dirty="0"/>
              <a:t>domain action</a:t>
            </a:r>
          </a:p>
          <a:p>
            <a:r>
              <a:rPr lang="en-US" sz="2000" dirty="0"/>
              <a:t>Define and throw specialized </a:t>
            </a:r>
            <a:r>
              <a:rPr lang="en-US" sz="2000" b="1" dirty="0"/>
              <a:t>exceptions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A13D0F-87F2-42B8-B41F-465F65882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396345" cy="13767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A2F173-0BFD-49BB-88D6-90DFD3F7C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11" y="3245922"/>
            <a:ext cx="5523596" cy="32469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877230-E716-488A-9433-EC63C689E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418" y="3190745"/>
            <a:ext cx="5202381" cy="335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52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118C-A7CE-422C-BAEF-3632E4A9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 / Entities</a:t>
            </a:r>
            <a:br>
              <a:rPr lang="en-US" dirty="0"/>
            </a:br>
            <a:r>
              <a:rPr lang="en-US" sz="3600" dirty="0"/>
              <a:t>Business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3D6-643A-4473-A479-F8B2C14C9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implement when you need external services?</a:t>
            </a:r>
          </a:p>
          <a:p>
            <a:pPr lvl="1"/>
            <a:r>
              <a:rPr lang="en-US" dirty="0"/>
              <a:t>Business Rule: Can not assign more than 3 issues to a user!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B9422-BB0B-40C7-8C04-EEAC6917C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832971"/>
            <a:ext cx="8712087" cy="355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53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118C-A7CE-422C-BAEF-3632E4A9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 / Entities</a:t>
            </a:r>
            <a:br>
              <a:rPr lang="en-US" dirty="0"/>
            </a:br>
            <a:r>
              <a:rPr lang="en-US" sz="3600" dirty="0"/>
              <a:t>Business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3D6-643A-4473-A479-F8B2C14C9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implement when you need external services?</a:t>
            </a:r>
          </a:p>
          <a:p>
            <a:pPr lvl="1"/>
            <a:r>
              <a:rPr lang="en-US" dirty="0"/>
              <a:t>Business Rule: Can not assign more than 3 issues to a user!</a:t>
            </a:r>
          </a:p>
          <a:p>
            <a:pPr lvl="1"/>
            <a:endParaRPr lang="en-US" sz="4400" dirty="0"/>
          </a:p>
          <a:p>
            <a:pPr marL="457200" lvl="1" indent="0" algn="ctr">
              <a:buNone/>
            </a:pPr>
            <a:r>
              <a:rPr lang="en-US" sz="4400" dirty="0"/>
              <a:t>ALTERNATIVE..?</a:t>
            </a:r>
          </a:p>
          <a:p>
            <a:pPr marL="457200" lvl="1" indent="0" algn="ctr">
              <a:buNone/>
            </a:pPr>
            <a:r>
              <a:rPr lang="en-US" sz="4000" dirty="0"/>
              <a:t>Create a </a:t>
            </a:r>
            <a:r>
              <a:rPr lang="en-US" sz="4000" b="1" dirty="0"/>
              <a:t>Domain Service</a:t>
            </a:r>
            <a:r>
              <a:rPr lang="en-US" sz="4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8533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F1AE3-9FF7-4FE9-8E69-E007BF9B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CB646-1F40-4940-8112-85079E18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Part-I: What is DDD? Why and where we should use it?</a:t>
            </a:r>
          </a:p>
          <a:p>
            <a:r>
              <a:rPr lang="en-US" dirty="0"/>
              <a:t>Part-II: DDD</a:t>
            </a:r>
          </a:p>
          <a:p>
            <a:pPr lvl="1"/>
            <a:r>
              <a:rPr lang="en-US" dirty="0"/>
              <a:t>Architecture &amp; Layers</a:t>
            </a:r>
          </a:p>
          <a:p>
            <a:pPr lvl="1"/>
            <a:r>
              <a:rPr lang="en-US" dirty="0"/>
              <a:t>Execution Flow</a:t>
            </a:r>
          </a:p>
          <a:p>
            <a:pPr lvl="1"/>
            <a:r>
              <a:rPr lang="en-US" dirty="0"/>
              <a:t>Building Blocks</a:t>
            </a:r>
          </a:p>
          <a:p>
            <a:pPr lvl="1"/>
            <a:r>
              <a:rPr lang="en-US" dirty="0"/>
              <a:t>Common Rules</a:t>
            </a:r>
          </a:p>
          <a:p>
            <a:r>
              <a:rPr lang="en-US" dirty="0"/>
              <a:t>Part-III: Implementation</a:t>
            </a:r>
          </a:p>
          <a:p>
            <a:pPr lvl="1"/>
            <a:r>
              <a:rPr lang="en-US" dirty="0"/>
              <a:t>Layering a Visual Studio Solution</a:t>
            </a:r>
          </a:p>
          <a:p>
            <a:pPr lvl="1"/>
            <a:r>
              <a:rPr lang="en-US" dirty="0"/>
              <a:t>Building Blocks: Key rules &amp; samples</a:t>
            </a:r>
          </a:p>
        </p:txBody>
      </p:sp>
    </p:spTree>
    <p:extLst>
      <p:ext uri="{BB962C8B-B14F-4D97-AF65-F5344CB8AC3E}">
        <p14:creationId xmlns:p14="http://schemas.microsoft.com/office/powerpoint/2010/main" val="2789523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9256-B94E-4906-AE3B-2C8B8A84F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Part-I: What is DDD?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1AEC8-B482-412B-B2D2-93BAC5BC5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and where we should use it?</a:t>
            </a:r>
          </a:p>
        </p:txBody>
      </p:sp>
    </p:spTree>
    <p:extLst>
      <p:ext uri="{BB962C8B-B14F-4D97-AF65-F5344CB8AC3E}">
        <p14:creationId xmlns:p14="http://schemas.microsoft.com/office/powerpoint/2010/main" val="4104258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D68B-F781-4DFF-B881-6A2CC55B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TODO..!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F2B61-35C8-435F-AC82-96ED01996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2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9256-B94E-4906-AE3B-2C8B8A84F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Part-III: DDD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1AEC8-B482-412B-B2D2-93BAC5BC5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DDD Architecture &amp;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2553628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D68B-F781-4DFF-B881-6A2CC55B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TODO..!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F2B61-35C8-435F-AC82-96ED01996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9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9256-B94E-4906-AE3B-2C8B8A84F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Part-III: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1AEC8-B482-412B-B2D2-93BAC5BC5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Domain Driven Design (DDD)</a:t>
            </a:r>
          </a:p>
        </p:txBody>
      </p:sp>
    </p:spTree>
    <p:extLst>
      <p:ext uri="{BB962C8B-B14F-4D97-AF65-F5344CB8AC3E}">
        <p14:creationId xmlns:p14="http://schemas.microsoft.com/office/powerpoint/2010/main" val="1905821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D505-C8F9-4775-94A9-F492F8BA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</a:t>
            </a:r>
            <a:br>
              <a:rPr lang="en-US" dirty="0"/>
            </a:br>
            <a:r>
              <a:rPr lang="en-US" sz="3600" dirty="0"/>
              <a:t>Principles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9895-6FF8-4EDC-B65C-A27B01E4A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maintain self integrity &amp; validity</a:t>
            </a:r>
          </a:p>
          <a:p>
            <a:r>
              <a:rPr lang="en-US" dirty="0"/>
              <a:t>Implements domain rules</a:t>
            </a:r>
          </a:p>
          <a:p>
            <a:r>
              <a:rPr lang="en-US" dirty="0"/>
              <a:t>Saved &amp; Retrieved as a single unit (with sub-collections)</a:t>
            </a:r>
          </a:p>
        </p:txBody>
      </p:sp>
    </p:spTree>
    <p:extLst>
      <p:ext uri="{BB962C8B-B14F-4D97-AF65-F5344CB8AC3E}">
        <p14:creationId xmlns:p14="http://schemas.microsoft.com/office/powerpoint/2010/main" val="87494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3CA4-5202-43A4-8E1E-B96502DB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</a:t>
            </a:r>
            <a:br>
              <a:rPr lang="en-US" dirty="0"/>
            </a:br>
            <a:r>
              <a:rPr lang="en-US" sz="3600" dirty="0"/>
              <a:t>Rule: Reference other aggregates by Id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7818B3E-181D-4203-B032-C3465E6E0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9792"/>
            <a:ext cx="5312630" cy="435133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8C85DFD-D7EA-4056-B3E5-4DC78CEBE1D8}"/>
              </a:ext>
            </a:extLst>
          </p:cNvPr>
          <p:cNvSpPr/>
          <p:nvPr/>
        </p:nvSpPr>
        <p:spPr>
          <a:xfrm>
            <a:off x="7726878" y="1809792"/>
            <a:ext cx="34438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>
                <a:solidFill>
                  <a:srgbClr val="00B0F0"/>
                </a:solidFill>
              </a:rPr>
              <a:t>PRINCIPLE</a:t>
            </a:r>
            <a:r>
              <a:rPr lang="en-US" sz="2400" dirty="0">
                <a:solidFill>
                  <a:srgbClr val="00B0F0"/>
                </a:solidFill>
              </a:rPr>
              <a:t>: save &amp; retrieve as a single unit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5D6DCD-CF5F-4CFB-A024-8AEC370A3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266" y="5423065"/>
            <a:ext cx="372404" cy="4224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C99782-FBD4-4B6D-A1BC-56319A4FF5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22025"/>
            <a:ext cx="479560" cy="4139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F96E891-52D1-403B-8AD4-1141F7A23E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135" y="4960337"/>
            <a:ext cx="479560" cy="41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3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301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Implementing Domain Driven Design (DDD)</vt:lpstr>
      <vt:lpstr>Overview</vt:lpstr>
      <vt:lpstr>Part-I: What is DDD?</vt:lpstr>
      <vt:lpstr>TODO..!</vt:lpstr>
      <vt:lpstr>Part-III: DDD</vt:lpstr>
      <vt:lpstr>TODO..!</vt:lpstr>
      <vt:lpstr>Part-III: Implementation</vt:lpstr>
      <vt:lpstr>Aggregate Roots Principles</vt:lpstr>
      <vt:lpstr>Aggregate Roots Rule: Reference other aggregates by Id</vt:lpstr>
      <vt:lpstr>Aggregate Roots Tip: Keep it small</vt:lpstr>
      <vt:lpstr>Aggregate Roots / Entities Primary Keys</vt:lpstr>
      <vt:lpstr>Aggregate Roots / Entities Constructor</vt:lpstr>
      <vt:lpstr>Aggregate Roots / Entities Property Accessors / Methods</vt:lpstr>
      <vt:lpstr>Aggregate Roots / Entities Business Logic &amp; Exceptions</vt:lpstr>
      <vt:lpstr>Aggregate Roots / Entities Business Logic</vt:lpstr>
      <vt:lpstr>Aggregate Roots / Entities Business Logic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Domain Driven Design</dc:title>
  <dc:creator>Halil Kalkan</dc:creator>
  <cp:lastModifiedBy>Halil Kalkan</cp:lastModifiedBy>
  <cp:revision>35</cp:revision>
  <dcterms:created xsi:type="dcterms:W3CDTF">2019-07-06T13:27:31Z</dcterms:created>
  <dcterms:modified xsi:type="dcterms:W3CDTF">2019-07-06T16:51:05Z</dcterms:modified>
</cp:coreProperties>
</file>