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get-start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cs.abp.io/en/abp/5.3/Startup-Templates/Application-Single-Layer" TargetMode="External"/><Relationship Id="rId4" Type="http://schemas.openxmlformats.org/officeDocument/2006/relationships/hyperlink" Target="https://docs.abp.io/en/abp/5.3/Tutorials/Todo/Single-Layer/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.leptonthem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abp.io/posts/submit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MAUI &amp; ABP Framework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news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Presentation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What is MAUI? /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MAU (with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&amp; ABP /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Enis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Necipoğlu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v5.3.0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this version</a:t>
            </a:r>
          </a:p>
        </p:txBody>
      </p:sp>
    </p:spTree>
    <p:extLst>
      <p:ext uri="{BB962C8B-B14F-4D97-AF65-F5344CB8AC3E}">
        <p14:creationId xmlns:p14="http://schemas.microsoft.com/office/powerpoint/2010/main" val="17664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Single-Layer Solution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5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from: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563C1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https://abp.io/get-started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ABP CLI: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abp</a:t>
            </a:r>
            <a:r>
              <a:rPr lang="en-US" sz="1800" dirty="0">
                <a:latin typeface="Consolas" panose="020B0609020204030204" pitchFamily="49" charset="0"/>
                <a:ea typeface="Euclid Circular B" panose="020B0504000000000000" pitchFamily="34" charset="0"/>
              </a:rPr>
              <a:t> new </a:t>
            </a: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TodoApp</a:t>
            </a:r>
            <a:r>
              <a:rPr lang="en-US" sz="1800" dirty="0">
                <a:latin typeface="Consolas" panose="020B0609020204030204" pitchFamily="49" charset="0"/>
                <a:ea typeface="Euclid Circular B" panose="020B0504000000000000" pitchFamily="34" charset="0"/>
              </a:rPr>
              <a:t> -t app-</a:t>
            </a: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nolayers</a:t>
            </a:r>
            <a:endParaRPr lang="en-US" sz="1800" dirty="0">
              <a:latin typeface="Consolas" panose="020B0609020204030204" pitchFamily="49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Quick Start: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https://docs.abp.io/en/abp/5.3/Tutorials/Todo/Single-Layer/Index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structure: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https://docs.abp.io/en/abp/5.3/Startup-Templates/Application-Single-Layer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400" dirty="0">
              <a:latin typeface="Consolas" panose="020B0609020204030204" pitchFamily="49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D5D17-622D-4BBD-CE53-BE3E0CF0E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766" y="1690688"/>
            <a:ext cx="5328089" cy="49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theme v1.0 beta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https://x.leptontheme.com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BAC56-7FBB-58AC-23FA-3F0792FC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C77A0-1345-8AFE-F62F-3E3BE1FA0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2" y="1586801"/>
            <a:ext cx="8569035" cy="51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Release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6.0 RC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(2022-06-28)</a:t>
            </a:r>
          </a:p>
          <a:p>
            <a:pPr lvl="1"/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LeptonX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(default), Simple MAUI startup template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6.0 Stable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(2022-07-26)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7.0 RC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(2022-11-15)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.NET 7.0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7.0 Stable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(2022-12-13)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7.1, 7.2… etc.</a:t>
            </a:r>
          </a:p>
        </p:txBody>
      </p:sp>
    </p:spTree>
    <p:extLst>
      <p:ext uri="{BB962C8B-B14F-4D97-AF65-F5344CB8AC3E}">
        <p14:creationId xmlns:p14="http://schemas.microsoft.com/office/powerpoint/2010/main" val="18526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posts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https://community.abp.io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81F16-E561-6812-237B-4328BF4D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5848"/>
            <a:ext cx="4756648" cy="890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5C303-54E4-7FED-6732-F3C8E2BE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72" y="1875848"/>
            <a:ext cx="4737354" cy="1250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F947D-DF7D-0D92-036D-5A9FB0EBD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3332"/>
            <a:ext cx="4756648" cy="1088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4A3BC-5FFE-4EC7-9108-14703010C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26" y="3346680"/>
            <a:ext cx="4684245" cy="922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18C07B-D689-66D2-922D-5544BEC5C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489335"/>
            <a:ext cx="4756648" cy="14612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EDD1DA-CF05-145B-A8CA-2A5994F0A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2982" y="4489335"/>
            <a:ext cx="4657690" cy="1086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05F41F-172E-5DDD-510A-F4D9D8788473}"/>
              </a:ext>
            </a:extLst>
          </p:cNvPr>
          <p:cNvSpPr txBox="1"/>
          <p:nvPr/>
        </p:nvSpPr>
        <p:spPr>
          <a:xfrm>
            <a:off x="3500846" y="60312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10"/>
              </a:rPr>
              <a:t>https://community.abp.io/posts/submit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0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</a:p>
        </p:txBody>
      </p:sp>
      <p:pic>
        <p:nvPicPr>
          <p:cNvPr id="3074" name="Picture 2" descr="Github Logo Icon - Download in Glyph Style">
            <a:extLst>
              <a:ext uri="{FF2B5EF4-FFF2-40B4-BE49-F238E27FC236}">
                <a16:creationId xmlns:a16="http://schemas.microsoft.com/office/drawing/2014/main" id="{5B46C2F8-EFFF-14A4-83D6-25F7E22C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13" y="1690688"/>
            <a:ext cx="799963" cy="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2F575-8B5C-6DDF-C424-8C7DE03CEAC0}"/>
              </a:ext>
            </a:extLst>
          </p:cNvPr>
          <p:cNvSpPr txBox="1"/>
          <p:nvPr/>
        </p:nvSpPr>
        <p:spPr>
          <a:xfrm>
            <a:off x="1926832" y="173672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Bug reports, feature requests &amp; discussions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http://github.com</a:t>
            </a:r>
            <a:r>
              <a:rPr lang="en-US" sz="2000" b="1" dirty="0"/>
              <a:t>/abpframework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3A769E-BB86-E2B3-625E-6A82F90D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13" y="2661753"/>
            <a:ext cx="799963" cy="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244B8-9A36-6142-F663-2E79C7493A28}"/>
              </a:ext>
            </a:extLst>
          </p:cNvPr>
          <p:cNvSpPr txBox="1"/>
          <p:nvPr/>
        </p:nvSpPr>
        <p:spPr>
          <a:xfrm>
            <a:off x="1926832" y="27077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StackOverflow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Questions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https://stackoverflow.com/questions/tagged</a:t>
            </a:r>
            <a:r>
              <a:rPr lang="en-US" sz="2000" b="1" dirty="0"/>
              <a:t>/abp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DBBFA-1B79-FDB3-A5F6-4294FAD0D798}"/>
              </a:ext>
            </a:extLst>
          </p:cNvPr>
          <p:cNvSpPr txBox="1"/>
          <p:nvPr/>
        </p:nvSpPr>
        <p:spPr>
          <a:xfrm>
            <a:off x="1926832" y="37228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Discord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Any kind of interaction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https://discord.gg</a:t>
            </a:r>
            <a:r>
              <a:rPr lang="en-US" sz="2000" b="1" dirty="0"/>
              <a:t>/abp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DAAE5-3CEF-EB8E-304A-78F8B3E0DE2F}"/>
              </a:ext>
            </a:extLst>
          </p:cNvPr>
          <p:cNvSpPr txBox="1"/>
          <p:nvPr/>
        </p:nvSpPr>
        <p:spPr>
          <a:xfrm>
            <a:off x="1926832" y="46939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Twitter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Follow for the latest news from ABP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http://twitter.com</a:t>
            </a:r>
            <a:r>
              <a:rPr lang="en-US" sz="2000" b="1" dirty="0"/>
              <a:t>/abpframework</a:t>
            </a:r>
          </a:p>
        </p:txBody>
      </p:sp>
      <p:pic>
        <p:nvPicPr>
          <p:cNvPr id="3078" name="Picture 6" descr="Discord Logo | Anlamı, Tarih, PNG">
            <a:extLst>
              <a:ext uri="{FF2B5EF4-FFF2-40B4-BE49-F238E27FC236}">
                <a16:creationId xmlns:a16="http://schemas.microsoft.com/office/drawing/2014/main" id="{9B1EF328-2E33-F989-BED6-123F8F95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9520"/>
            <a:ext cx="1056988" cy="5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6A33518-C44F-2008-7BB2-7F01EE9B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3" y="4739137"/>
            <a:ext cx="750661" cy="6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8AE929-278F-1A40-F883-483B909DB10E}"/>
              </a:ext>
            </a:extLst>
          </p:cNvPr>
          <p:cNvSpPr txBox="1"/>
          <p:nvPr/>
        </p:nvSpPr>
        <p:spPr>
          <a:xfrm>
            <a:off x="1902182" y="5621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YouTube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Video tutorials and live events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https://www.youtube.com/c</a:t>
            </a:r>
            <a:r>
              <a:rPr lang="en-US" sz="2000" b="1" dirty="0"/>
              <a:t>/Volosoft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A3167FA5-C53F-F5CD-D592-BCB28557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06" y="5711023"/>
            <a:ext cx="794370" cy="5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4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Euclid Circular B</vt:lpstr>
      <vt:lpstr>Office Theme</vt:lpstr>
      <vt:lpstr>ABP Community Talks 2022.5</vt:lpstr>
      <vt:lpstr>Agenda</vt:lpstr>
      <vt:lpstr>ABP v5.3.0</vt:lpstr>
      <vt:lpstr>Single-Layer Solution Template</vt:lpstr>
      <vt:lpstr>LeptonX theme v1.0 beta https://x.leptontheme.com </vt:lpstr>
      <vt:lpstr>https://blog.abp.io </vt:lpstr>
      <vt:lpstr>ABP Release Schedule</vt:lpstr>
      <vt:lpstr>ABP Community posts https://community.abp.io </vt:lpstr>
      <vt:lpstr>The ABP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24</cp:revision>
  <dcterms:created xsi:type="dcterms:W3CDTF">2022-02-27T10:42:11Z</dcterms:created>
  <dcterms:modified xsi:type="dcterms:W3CDTF">2022-06-02T07:42:20Z</dcterms:modified>
</cp:coreProperties>
</file>