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93" r:id="rId4"/>
    <p:sldId id="294" r:id="rId5"/>
    <p:sldId id="291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04" r:id="rId21"/>
    <p:sldId id="310" r:id="rId22"/>
    <p:sldId id="311" r:id="rId23"/>
    <p:sldId id="313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why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multi-threading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starting threads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threads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pattern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Task, Semaphore, </a:t>
            </a:r>
            <a:r>
              <a:rPr lang="en-US" sz="3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Mutex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274891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resource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Multi-Tasking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516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Agenda</vt:lpstr>
      <vt:lpstr>What is Multi-Threading?</vt:lpstr>
      <vt:lpstr>Why Multi-Threading?</vt:lpstr>
      <vt:lpstr>Process Execution</vt:lpstr>
      <vt:lpstr>Multi-Tasking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170</cp:revision>
  <dcterms:created xsi:type="dcterms:W3CDTF">2022-02-27T10:42:11Z</dcterms:created>
  <dcterms:modified xsi:type="dcterms:W3CDTF">2023-05-28T18:05:52Z</dcterms:modified>
</cp:coreProperties>
</file>