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pframework/abp/blob/dev/docs/en/Dapr/Index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coming with ABP 7.0?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Upgrading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https://github.com/abpframework/abp/blob/dev/docs/en/Dapr/Index.md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338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Euclid Circular B</vt:lpstr>
      <vt:lpstr>Office Theme</vt:lpstr>
      <vt:lpstr>What’s coming with ABP 7.0?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Dynamic Permissions &amp; Features</vt:lpstr>
      <vt:lpstr>Dynamic Permissions &amp;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30</cp:revision>
  <dcterms:created xsi:type="dcterms:W3CDTF">2022-02-27T10:42:11Z</dcterms:created>
  <dcterms:modified xsi:type="dcterms:W3CDTF">2022-09-29T16:58:11Z</dcterms:modified>
</cp:coreProperties>
</file>