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5" r:id="rId22"/>
    <p:sldId id="270" r:id="rId23"/>
    <p:sldId id="260" r:id="rId24"/>
    <p:sldId id="261" r:id="rId25"/>
    <p:sldId id="271" r:id="rId26"/>
    <p:sldId id="262" r:id="rId27"/>
    <p:sldId id="263" r:id="rId28"/>
    <p:sldId id="264" r:id="rId29"/>
    <p:sldId id="265" r:id="rId30"/>
    <p:sldId id="266" r:id="rId31"/>
    <p:sldId id="267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27-Feb-22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231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6,000 issues &amp; 5,000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125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most business don’t need it!</a:t>
            </a: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3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445</Words>
  <Application>Microsoft Office PowerPoint</Application>
  <PresentationFormat>Widescreen</PresentationFormat>
  <Paragraphs>99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Euclid Circular B</vt:lpstr>
      <vt:lpstr>Office Theme</vt:lpstr>
      <vt:lpstr>Paintbrush Picture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for?</vt:lpstr>
      <vt:lpstr>Monolith first: What?</vt:lpstr>
      <vt:lpstr>Monolith first: Why?</vt:lpstr>
      <vt:lpstr>About me</vt:lpstr>
      <vt:lpstr>About me</vt:lpstr>
      <vt:lpstr>DESIGNING A MODULAR MONOLITH</vt:lpstr>
      <vt:lpstr>About me</vt:lpstr>
      <vt:lpstr>About me</vt:lpstr>
      <vt:lpstr>MIGRATING TO MICROSERVICES</vt:lpstr>
      <vt:lpstr>About me</vt:lpstr>
      <vt:lpstr>About me</vt:lpstr>
      <vt:lpstr>About me</vt:lpstr>
      <vt:lpstr>About me</vt:lpstr>
      <vt:lpstr>About me</vt:lpstr>
      <vt:lpstr>About me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19</cp:revision>
  <dcterms:created xsi:type="dcterms:W3CDTF">2022-02-27T10:42:11Z</dcterms:created>
  <dcterms:modified xsi:type="dcterms:W3CDTF">2022-02-27T17:09:19Z</dcterms:modified>
</cp:coreProperties>
</file>