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Volosof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4691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6902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1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 the mobile application (React Native &amp; MAUI) functionality and UI design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E8F1F-5DE5-D84C-2A5D-6E18BB95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1379347"/>
            <a:ext cx="11547835" cy="4722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4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163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96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XXX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Languages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(English, Chinese, Turkish)</a:t>
            </a: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Office Theme</vt:lpstr>
      <vt:lpstr>MOBILE DEVELOPMENT with the ABP Framework</vt:lpstr>
      <vt:lpstr>Last &amp; Next ABP Releases</vt:lpstr>
      <vt:lpstr>ABP v7.3 Final</vt:lpstr>
      <vt:lpstr>ABP v7.4 RC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25</cp:revision>
  <dcterms:created xsi:type="dcterms:W3CDTF">2022-02-27T10:42:11Z</dcterms:created>
  <dcterms:modified xsi:type="dcterms:W3CDTF">2023-07-16T10:00:00Z</dcterms:modified>
</cp:coreProperties>
</file>