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10" r:id="rId21"/>
    <p:sldId id="311" r:id="rId22"/>
    <p:sldId id="312" r:id="rId23"/>
    <p:sldId id="313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ilibrahimkalkan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616657"/>
            <a:ext cx="6572871" cy="269259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222E91-C60C-6C62-270D-FFDFD84022DB}"/>
              </a:ext>
            </a:extLst>
          </p:cNvPr>
          <p:cNvSpPr txBox="1">
            <a:spLocks/>
          </p:cNvSpPr>
          <p:nvPr/>
        </p:nvSpPr>
        <p:spPr>
          <a:xfrm>
            <a:off x="6582770" y="4963236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Task Class &amp; Async Execution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83348-3FE5-EE7E-8198-DD4816B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1690688"/>
            <a:ext cx="4165979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Locking vs Async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6610-07A0-8232-521D-7118802A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7928212" cy="4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 /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SemaphoreSlim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279B6-690C-62E6-ED47-47922402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80898"/>
            <a:ext cx="7247884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91669-FDDC-2150-3A4C-DF1FD38F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104"/>
            <a:ext cx="4307863" cy="40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882208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2197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83598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2873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08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9"/>
            <a:ext cx="5257800" cy="40344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15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394</Words>
  <Application>Microsoft Office PowerPoint</Application>
  <PresentationFormat>Widescreen</PresentationFormat>
  <Paragraphs>161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The Task Class &amp; Async Execution</vt:lpstr>
      <vt:lpstr>Locking vs Async Execution</vt:lpstr>
      <vt:lpstr>Semaphore / SemaphoreSlim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143</cp:revision>
  <dcterms:created xsi:type="dcterms:W3CDTF">2022-02-27T10:42:11Z</dcterms:created>
  <dcterms:modified xsi:type="dcterms:W3CDTF">2023-05-15T15:02:10Z</dcterms:modified>
</cp:coreProperties>
</file>