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kubernetes-integrated-microservice-development-with-.net-and-abp-studio-h11utnq8" TargetMode="External"/><Relationship Id="rId7" Type="http://schemas.openxmlformats.org/officeDocument/2006/relationships/hyperlink" Target="https://docs.abp.io/en/commercial/7.4/modules/cms-kit/page-feedba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dapr" TargetMode="External"/><Relationship Id="rId5" Type="http://schemas.openxmlformats.org/officeDocument/2006/relationships/hyperlink" Target="https://commercial.abp.io/contact" TargetMode="External"/><Relationship Id="rId4" Type="http://schemas.openxmlformats.org/officeDocument/2006/relationships/hyperlink" Target="https://volosoft.com/b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cms-k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Supported UI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52630"/>
            <a:ext cx="4586046" cy="41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Side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4F581-55FA-24FF-9831-800F33A8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555574"/>
            <a:ext cx="2085975" cy="74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02FC2-2959-6C9F-5461-BC942A013C5B}"/>
              </a:ext>
            </a:extLst>
          </p:cNvPr>
          <p:cNvSpPr txBox="1">
            <a:spLocks/>
          </p:cNvSpPr>
          <p:nvPr/>
        </p:nvSpPr>
        <p:spPr>
          <a:xfrm>
            <a:off x="6096001" y="1952630"/>
            <a:ext cx="4586046" cy="410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Side</a:t>
            </a: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8FB88-F1E7-120D-606D-C5596A31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55574"/>
            <a:ext cx="20859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0150D-A073-AE45-E424-DF806A47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3490763"/>
            <a:ext cx="2133600" cy="838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252B90-6812-B9F8-C51D-D859589D18B9}"/>
              </a:ext>
            </a:extLst>
          </p:cNvPr>
          <p:cNvSpPr txBox="1">
            <a:spLocks/>
          </p:cNvSpPr>
          <p:nvPr/>
        </p:nvSpPr>
        <p:spPr>
          <a:xfrm>
            <a:off x="8389024" y="3778398"/>
            <a:ext cx="2664690" cy="41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(commercial-only)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D3591-FC18-F3E8-977C-46478A3D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6766"/>
            <a:ext cx="2781300" cy="8096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79FCDC-BE54-8069-3DDC-6A39A7497763}"/>
              </a:ext>
            </a:extLst>
          </p:cNvPr>
          <p:cNvSpPr txBox="1">
            <a:spLocks/>
          </p:cNvSpPr>
          <p:nvPr/>
        </p:nvSpPr>
        <p:spPr>
          <a:xfrm>
            <a:off x="8877299" y="4907191"/>
            <a:ext cx="2870415" cy="41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966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Long Term Roadmap /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Improvements on the existing features</a:t>
            </a:r>
            <a:endParaRPr lang="en-US" sz="1800" dirty="0"/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UI for CMS Kit Pro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RSS Feed System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Voting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Media Feeds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Media (Video/Image) Gallery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Multi-Lingual Content Support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versioning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(post/page) templates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simple Workflow to publish contents</a:t>
            </a:r>
          </a:p>
        </p:txBody>
      </p:sp>
    </p:spTree>
    <p:extLst>
      <p:ext uri="{BB962C8B-B14F-4D97-AF65-F5344CB8AC3E}">
        <p14:creationId xmlns:p14="http://schemas.microsoft.com/office/powerpoint/2010/main" val="33289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blocks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public-faced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applications</a:t>
            </a:r>
          </a:p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but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 Kit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CMS features, not a CMS with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code</a:t>
            </a:r>
          </a:p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Fully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integrated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your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share database, code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0154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/ personal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dynamic content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Landing page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product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web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your solution. Examples:</a:t>
            </a:r>
          </a:p>
          <a:p>
            <a:pPr lvl="1"/>
            <a:r>
              <a:rPr lang="tr-TR" sz="2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E-commerce, Rent a car, real estate, marketplace</a:t>
            </a:r>
          </a:p>
        </p:txBody>
      </p:sp>
    </p:spTree>
    <p:extLst>
      <p:ext uri="{BB962C8B-B14F-4D97-AF65-F5344CB8AC3E}">
        <p14:creationId xmlns:p14="http://schemas.microsoft.com/office/powerpoint/2010/main" val="5126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1058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Building Blocks (a.k.a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292D33"/>
                </a:solidFill>
              </a:rPr>
              <a:t>Blogging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your blog and publish posts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Pages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pages with dynamic URLs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Menu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Manage your application’s main menu on the fly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Tagging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Tag any kind of content, like a blog post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Comments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comment and discuss in your application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Reactions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react to your contents using simple smileys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Rating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Reusable component to rate other contents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Global Resources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Dynamically add CSS / JavaScript to your pages or blog posts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Widgets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Build widgets and use it in dynamic contents, like blog posts</a:t>
            </a:r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 </a:t>
            </a:r>
            <a:r>
              <a:rPr lang="tr-TR" sz="3200" b="1" dirty="0">
                <a:solidFill>
                  <a:srgbClr val="0070C0"/>
                </a:solidFill>
                <a:latin typeface="Lexend" pitchFamily="2" charset="0"/>
              </a:rPr>
              <a:t>Pro</a:t>
            </a:r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: Commercial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Easily add a «contact us» form to your website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Allow users to subscribe your newsletter (with multiple categories)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short URLs or redirect users to other pages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Poll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quick polls for your users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Feedback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Collect feedback/comment from users for your contents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Where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Community</a:t>
            </a:r>
            <a:b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https://community.abp.io/posts/kubernetes-integrated-microservice-development-with-.net-and-abp-studio-h11utnq8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tr-TR" sz="24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Comments </a:t>
            </a:r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Tags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&amp; Volosoft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https://volosoft.com/blog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https://commercial.abp.io/contact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ABP.IO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 (shortening)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https://abp.io/dapr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Docs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(coming soon)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/>
              </a:rPr>
              <a:t>https://docs.abp.io/en/commercial/7.4/modules/cms-kit/page-feedback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15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498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Installation</a:t>
            </a:r>
            <a:br>
              <a:rPr lang="tr-TR" sz="3200" b="1" dirty="0">
                <a:solidFill>
                  <a:srgbClr val="292D33"/>
                </a:solidFill>
                <a:latin typeface="Lexend" pitchFamily="2" charset="0"/>
              </a:rPr>
            </a:b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abp.io/</a:t>
            </a:r>
            <a:r>
              <a:rPr lang="en-GB" sz="2400" b="1" dirty="0" err="1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cms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-kit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9097-519D-8942-4309-97976B7B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951649"/>
            <a:ext cx="48958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93A83-2218-A3B6-0EC6-6FAADDFC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2694599"/>
            <a:ext cx="489585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2060E-42F5-6C6B-3B96-8F23CD1D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4075724"/>
            <a:ext cx="4895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</cp:lastModifiedBy>
  <cp:revision>32</cp:revision>
  <dcterms:created xsi:type="dcterms:W3CDTF">2023-08-29T10:33:10Z</dcterms:created>
  <dcterms:modified xsi:type="dcterms:W3CDTF">2023-09-21T07:53:17Z</dcterms:modified>
</cp:coreProperties>
</file>