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15" r:id="rId21"/>
    <p:sldId id="304" r:id="rId22"/>
    <p:sldId id="310" r:id="rId23"/>
    <p:sldId id="311" r:id="rId24"/>
    <p:sldId id="313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DA32-3AFC-E860-8D57-7C89CC004E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43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resource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5C5F-3495-4331-7A58-26825B66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9C91DA-0B02-1635-7D8E-E91CA1DA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545</Words>
  <Application>Microsoft Office PowerPoint</Application>
  <PresentationFormat>Widescreen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164</cp:revision>
  <dcterms:created xsi:type="dcterms:W3CDTF">2022-02-27T10:42:11Z</dcterms:created>
  <dcterms:modified xsi:type="dcterms:W3CDTF">2023-05-28T07:24:42Z</dcterms:modified>
</cp:coreProperties>
</file>