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309" r:id="rId3"/>
    <p:sldId id="318" r:id="rId4"/>
    <p:sldId id="310" r:id="rId5"/>
    <p:sldId id="316" r:id="rId6"/>
    <p:sldId id="317" r:id="rId7"/>
    <p:sldId id="320" r:id="rId8"/>
    <p:sldId id="321" r:id="rId9"/>
    <p:sldId id="31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9" autoAdjust="0"/>
    <p:restoredTop sz="94660"/>
  </p:normalViewPr>
  <p:slideViewPr>
    <p:cSldViewPr snapToGrid="0">
      <p:cViewPr varScale="1">
        <p:scale>
          <a:sx n="136" d="100"/>
          <a:sy n="136" d="100"/>
        </p:scale>
        <p:origin x="261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455A3-E8B6-4E2E-973E-D00172CD77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66CFB6-7A12-4FE5-AF7F-6BB23D9EA4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6279D2-7321-4DFF-AB75-170AC723A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1DAB4-EB3D-4BA1-8F1B-D0F01AD1EF8D}" type="datetimeFigureOut">
              <a:rPr lang="en-US" smtClean="0"/>
              <a:t>20-Feb-21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F1647B-139B-4DDA-9015-BA03A35FD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4980D2-9C4F-43A7-AA77-3948477A8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CFA75-44E0-4B48-880D-A62EE655E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201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1B393-56BD-4803-8C87-591383FEF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568045-FB50-4C89-993A-5AFE828BCC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7D2AF6-3A88-4930-B815-CA7D1C8D7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1DAB4-EB3D-4BA1-8F1B-D0F01AD1EF8D}" type="datetimeFigureOut">
              <a:rPr lang="en-US" smtClean="0"/>
              <a:t>20-Feb-21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59C42-DAC5-4385-9F63-96BDDD5C8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0CA87F-9F20-40F7-B49E-8720FDBF3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CFA75-44E0-4B48-880D-A62EE655E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009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CAE904-9EC7-4C4C-A4CA-2109C8FD22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2A82D6-069D-4E3B-97EF-F20AD07D44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FD1081-01C8-4BC8-8093-3F809A906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1DAB4-EB3D-4BA1-8F1B-D0F01AD1EF8D}" type="datetimeFigureOut">
              <a:rPr lang="en-US" smtClean="0"/>
              <a:t>20-Feb-21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60A3FA-F1C0-4D4E-B285-4E60CD139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C1B47E-4AA8-4923-81E8-B3560BC21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CFA75-44E0-4B48-880D-A62EE655E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580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37417-BB6E-49F1-AAB9-8416881A2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A09FA-13E0-473B-82E3-643AF2E499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A71F30-A299-40E5-9B66-5F3F8B8C2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1DAB4-EB3D-4BA1-8F1B-D0F01AD1EF8D}" type="datetimeFigureOut">
              <a:rPr lang="en-US" smtClean="0"/>
              <a:t>20-Feb-21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2F1A91-847E-44B4-B79D-A03E08E97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DAA5CD-E2DA-4CAB-92C9-BAA17248C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CFA75-44E0-4B48-880D-A62EE655E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6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D01C5-11BB-4352-8460-CF301F43D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096C23-F5ED-40B4-9B42-26CE256BCE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799084-6A2B-44A7-8E73-53429F64A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1DAB4-EB3D-4BA1-8F1B-D0F01AD1EF8D}" type="datetimeFigureOut">
              <a:rPr lang="en-US" smtClean="0"/>
              <a:t>20-Feb-21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120ED2-0224-49F6-8B01-B2ABC2777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BA1135-FC53-4CD4-ABAA-6ABB7F6C0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CFA75-44E0-4B48-880D-A62EE655E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569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7D3BD-03A8-44C3-8EC8-632739BE9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D20E62-CC34-4514-AFCF-AFBA7BC504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70367B-738D-4C9D-B3F3-9A6153F11C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43FC12-D3C8-4D05-8C54-003CDD410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1DAB4-EB3D-4BA1-8F1B-D0F01AD1EF8D}" type="datetimeFigureOut">
              <a:rPr lang="en-US" smtClean="0"/>
              <a:t>20-Feb-21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CC495D-3912-44AE-B3B1-375B8DEC5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B47A7B-7617-4995-B367-2A1D07E77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CFA75-44E0-4B48-880D-A62EE655E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231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90058-FA89-4504-9E7C-AFBB27CD0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BFF2E4-A81F-46DC-8727-EBC3375B75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999E6B-1EA7-46FD-8F1D-12BE9E6B64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05405F-2A5E-4634-81EF-79A7FC39A5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6FFD65-02E9-4F2E-8528-48906DF5D4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F3CADF-4CDD-4A25-95F0-A3B109D3A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1DAB4-EB3D-4BA1-8F1B-D0F01AD1EF8D}" type="datetimeFigureOut">
              <a:rPr lang="en-US" smtClean="0"/>
              <a:t>20-Feb-21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C496AA-9A9D-469A-87A6-E11317354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6A9BDB-678F-4AA9-AFAA-C0AAFB3CE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CFA75-44E0-4B48-880D-A62EE655E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93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8C6A4-C874-44D0-B7EF-7A932BA7C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1273DC-38E7-4FE0-A4BE-211EB1870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1DAB4-EB3D-4BA1-8F1B-D0F01AD1EF8D}" type="datetimeFigureOut">
              <a:rPr lang="en-US" smtClean="0"/>
              <a:t>20-Feb-21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76C7E1-5A24-427C-9883-08B87A464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9F4EFD-AAC1-449C-8C95-940C7E76F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CFA75-44E0-4B48-880D-A62EE655E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012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D98AD5-55FC-4A43-A1D1-3FC787CC2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1DAB4-EB3D-4BA1-8F1B-D0F01AD1EF8D}" type="datetimeFigureOut">
              <a:rPr lang="en-US" smtClean="0"/>
              <a:t>20-Feb-21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CBEDAD-447C-48A7-AFBA-D7768A0AB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BBDF20-A44D-4537-B1C2-9A654B481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CFA75-44E0-4B48-880D-A62EE655E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189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7EBB7-12B3-4598-AF1C-9EDA992B7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9F9C91-B8A4-4E9A-AB08-4B027D016A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1A3015-023B-4CB4-AE09-103D601EB2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CC57A8-C51D-4E66-8D93-42BDE46EA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1DAB4-EB3D-4BA1-8F1B-D0F01AD1EF8D}" type="datetimeFigureOut">
              <a:rPr lang="en-US" smtClean="0"/>
              <a:t>20-Feb-21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B4FA0-FC8A-4B97-9EF9-2B9AF7C48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9112B4-1C80-4B8C-A803-9B0919088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CFA75-44E0-4B48-880D-A62EE655E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03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03E52-3E17-4FB9-BC5A-40C233EC9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4DF9F4-1A81-4EF6-8427-58C2AECAD9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7804F0-E237-4044-AED6-81991F9659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27B096-DA90-4D5E-9EAC-B6C7BFD7D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1DAB4-EB3D-4BA1-8F1B-D0F01AD1EF8D}" type="datetimeFigureOut">
              <a:rPr lang="en-US" smtClean="0"/>
              <a:t>20-Feb-21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04F896-6B01-4E00-A1A9-CF7486544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00EDCB-FB02-4E2F-912A-199EAFA83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CFA75-44E0-4B48-880D-A62EE655E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022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4B0DF6-AC83-486A-B336-0882C689F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C527DF-C7EB-4B93-A0B9-4532A17F78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DF4316-6514-442A-8211-49659540E9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B1DAB4-EB3D-4BA1-8F1B-D0F01AD1EF8D}" type="datetimeFigureOut">
              <a:rPr lang="en-US" smtClean="0"/>
              <a:t>20-Feb-21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E8D777-C01A-4E9C-8FC8-05FB754AE4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BEC24F-3240-491A-B004-95C349D601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7CFA75-44E0-4B48-880D-A62EE655E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347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hikalkan/presentations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A9256-B94E-4906-AE3B-2C8B8A84F7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66136" y="1628549"/>
            <a:ext cx="9144000" cy="2387600"/>
          </a:xfrm>
        </p:spPr>
        <p:txBody>
          <a:bodyPr/>
          <a:lstStyle/>
          <a:p>
            <a:br>
              <a:rPr lang="en-US" sz="4800" dirty="0"/>
            </a:br>
            <a:r>
              <a:rPr lang="en-US" sz="7200" b="1" dirty="0" err="1"/>
              <a:t>Blazor</a:t>
            </a:r>
            <a:endParaRPr lang="en-US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61AEC8-B482-412B-B2D2-93BAC5BC5F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66136" y="4112558"/>
            <a:ext cx="9144000" cy="1655762"/>
          </a:xfrm>
        </p:spPr>
        <p:txBody>
          <a:bodyPr/>
          <a:lstStyle/>
          <a:p>
            <a:r>
              <a:rPr lang="en-US" sz="3200" i="1" dirty="0"/>
              <a:t>Building Reusable Component Libraries</a:t>
            </a:r>
          </a:p>
          <a:p>
            <a:r>
              <a:rPr lang="en-US" i="1" dirty="0">
                <a:hlinkClick r:id="rId2"/>
              </a:rPr>
              <a:t>https://github.com/hikalkan/presentations</a:t>
            </a:r>
            <a:endParaRPr lang="en-US" i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B18488-BAFD-4CDC-B384-E9A05019E0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6371" y="354895"/>
            <a:ext cx="2703530" cy="2703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482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3667B-4698-4FB0-BFC5-18FD7E108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84247"/>
            <a:ext cx="12192000" cy="3666548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3200" dirty="0">
                <a:solidFill>
                  <a:srgbClr val="0000FF"/>
                </a:solidFill>
                <a:latin typeface="HelveticaNeueLT Std Med Cn" panose="020B0606030502030204" pitchFamily="34" charset="0"/>
              </a:rPr>
              <a:t>ABOUT ME</a:t>
            </a:r>
            <a:br>
              <a:rPr lang="en-US" sz="3600" dirty="0">
                <a:latin typeface="HelveticaNeueLT Std Med Cn" panose="020B0606030502030204" pitchFamily="34" charset="0"/>
              </a:rPr>
            </a:br>
            <a:br>
              <a:rPr lang="en-US" sz="4000" dirty="0">
                <a:latin typeface="HelveticaNeueLT Std Med Cn" panose="020B0606030502030204" pitchFamily="34" charset="0"/>
              </a:rPr>
            </a:br>
            <a:r>
              <a:rPr lang="en-US" sz="4000" dirty="0" err="1">
                <a:latin typeface="HelveticaNeueLT Std Med Cn" panose="020B0606030502030204" pitchFamily="34" charset="0"/>
              </a:rPr>
              <a:t>Halil</a:t>
            </a:r>
            <a:r>
              <a:rPr lang="en-US" sz="4000" dirty="0">
                <a:latin typeface="HelveticaNeueLT Std Med Cn" panose="020B0606030502030204" pitchFamily="34" charset="0"/>
              </a:rPr>
              <a:t> İbrahim </a:t>
            </a:r>
            <a:r>
              <a:rPr lang="en-US" sz="4000" dirty="0" err="1">
                <a:latin typeface="HelveticaNeueLT Std Med Cn" panose="020B0606030502030204" pitchFamily="34" charset="0"/>
              </a:rPr>
              <a:t>Kalkan</a:t>
            </a:r>
            <a:br>
              <a:rPr lang="en-US" sz="4000" dirty="0">
                <a:latin typeface="HelveticaNeueLT Std" panose="020B0604020202020204" pitchFamily="34" charset="0"/>
              </a:rPr>
            </a:br>
            <a:r>
              <a:rPr lang="en-US" sz="2800" dirty="0">
                <a:latin typeface="HelveticaNeueLT Std" panose="020B0604020202020204" pitchFamily="34" charset="0"/>
              </a:rPr>
              <a:t>                </a:t>
            </a:r>
            <a:r>
              <a:rPr lang="en-US" sz="4000" dirty="0">
                <a:latin typeface="HelveticaNeueLT Std" panose="020B0604020202020204" pitchFamily="34" charset="0"/>
              </a:rPr>
              <a:t> </a:t>
            </a:r>
            <a:br>
              <a:rPr lang="en-US" sz="4000" dirty="0">
                <a:latin typeface="HelveticaNeueLT Std" panose="020B0604020202020204" pitchFamily="34" charset="0"/>
              </a:rPr>
            </a:br>
            <a:endParaRPr lang="en-US" sz="4000" dirty="0">
              <a:latin typeface="HelveticaNeueLT Std Med Cn" panose="020B0606030502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19CFA8-202B-4C64-BBEF-74E3BFCF78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4211760"/>
            <a:ext cx="12191999" cy="1541029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2000" b="1" dirty="0">
                <a:latin typeface="HelveticaNeueLT Std" panose="020B0604020202020204" pitchFamily="34" charset="0"/>
              </a:rPr>
              <a:t>Web: </a:t>
            </a:r>
            <a:r>
              <a:rPr lang="en-US" sz="2000" dirty="0">
                <a:latin typeface="HelveticaNeueLT Std" panose="020B0604020202020204" pitchFamily="34" charset="0"/>
              </a:rPr>
              <a:t>halilibrahimkalkan.com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en-US" sz="2000" b="1" dirty="0" err="1">
                <a:latin typeface="HelveticaNeueLT Std" panose="020B0604020202020204" pitchFamily="34" charset="0"/>
              </a:rPr>
              <a:t>Github</a:t>
            </a:r>
            <a:r>
              <a:rPr lang="en-US" sz="2000" b="1" dirty="0">
                <a:latin typeface="HelveticaNeueLT Std" panose="020B0604020202020204" pitchFamily="34" charset="0"/>
              </a:rPr>
              <a:t>: </a:t>
            </a:r>
            <a:r>
              <a:rPr lang="en-US" sz="2000" dirty="0">
                <a:latin typeface="HelveticaNeueLT Std" panose="020B0604020202020204" pitchFamily="34" charset="0"/>
              </a:rPr>
              <a:t>@</a:t>
            </a:r>
            <a:r>
              <a:rPr lang="en-US" sz="2000" dirty="0" err="1">
                <a:latin typeface="HelveticaNeueLT Std" panose="020B0604020202020204" pitchFamily="34" charset="0"/>
              </a:rPr>
              <a:t>hikalkan</a:t>
            </a:r>
            <a:endParaRPr lang="en-US" sz="2000" dirty="0">
              <a:latin typeface="HelveticaNeueLT Std" panose="020B0604020202020204" pitchFamily="34" charset="0"/>
            </a:endParaRPr>
          </a:p>
          <a:p>
            <a:pPr marL="0" indent="0" algn="ctr">
              <a:lnSpc>
                <a:spcPct val="100000"/>
              </a:lnSpc>
              <a:buNone/>
            </a:pPr>
            <a:r>
              <a:rPr lang="en-US" sz="2000" b="1" dirty="0">
                <a:latin typeface="HelveticaNeueLT Std" panose="020B0604020202020204" pitchFamily="34" charset="0"/>
              </a:rPr>
              <a:t>Twitter: </a:t>
            </a:r>
            <a:r>
              <a:rPr lang="en-US" sz="2000" dirty="0">
                <a:latin typeface="HelveticaNeueLT Std" panose="020B0604020202020204" pitchFamily="34" charset="0"/>
              </a:rPr>
              <a:t>@</a:t>
            </a:r>
            <a:r>
              <a:rPr lang="en-US" sz="2000" dirty="0" err="1">
                <a:latin typeface="HelveticaNeueLT Std" panose="020B0604020202020204" pitchFamily="34" charset="0"/>
              </a:rPr>
              <a:t>hibrahimkalkan</a:t>
            </a:r>
            <a:endParaRPr lang="en-US" sz="2000" dirty="0">
              <a:latin typeface="HelveticaNeueLT Std" panose="020B0604020202020204" pitchFamily="34" charset="0"/>
            </a:endParaRPr>
          </a:p>
          <a:p>
            <a:pPr algn="ctr">
              <a:lnSpc>
                <a:spcPct val="100000"/>
              </a:lnSpc>
            </a:pPr>
            <a:endParaRPr lang="en-US" sz="2000" dirty="0">
              <a:latin typeface="HelveticaNeueLT Std" panose="020B06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B1A4F64-D3F8-42AF-9793-BF0F7C2AC5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2713" y="3099460"/>
            <a:ext cx="1952982" cy="477748"/>
          </a:xfrm>
          <a:prstGeom prst="rect">
            <a:avLst/>
          </a:prstGeom>
        </p:spPr>
      </p:pic>
      <p:sp>
        <p:nvSpPr>
          <p:cNvPr id="9" name="Dikdörtgen 8">
            <a:extLst>
              <a:ext uri="{FF2B5EF4-FFF2-40B4-BE49-F238E27FC236}">
                <a16:creationId xmlns:a16="http://schemas.microsoft.com/office/drawing/2014/main" id="{882D91B7-A0F8-40D1-89FE-EE23A898873F}"/>
              </a:ext>
            </a:extLst>
          </p:cNvPr>
          <p:cNvSpPr/>
          <p:nvPr/>
        </p:nvSpPr>
        <p:spPr>
          <a:xfrm>
            <a:off x="4054467" y="3138279"/>
            <a:ext cx="204153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HelveticaNeueLT Std Med Cn" panose="020B0606030502030204" pitchFamily="34" charset="0"/>
              </a:rPr>
              <a:t>Co-Founder of</a:t>
            </a:r>
            <a:endParaRPr lang="en-US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F7E7EB9-D22E-4434-A53E-DDF1AADBB1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590" y="2237206"/>
            <a:ext cx="2885440" cy="268000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4784314-C4CD-49F0-88BA-4CC5BFE4E5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27597" y="821645"/>
            <a:ext cx="3467938" cy="550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131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747F1-4C2C-41DD-9255-DCAB23FF4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ABP Framework                       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https://abp.io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75C02A-031D-42AC-9189-4A7183EA9A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46835"/>
            <a:ext cx="9975319" cy="4605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99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DAEC2-1137-465E-8230-57A47D6D7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Blazor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E9ECB6-2DE2-44BC-B75E-03E5B9F19B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Pros</a:t>
            </a:r>
          </a:p>
          <a:p>
            <a:pPr lvl="1"/>
            <a:r>
              <a:rPr lang="en-US" b="1" dirty="0"/>
              <a:t>C# </a:t>
            </a:r>
            <a:r>
              <a:rPr lang="en-US" dirty="0"/>
              <a:t>instead of JavaScript</a:t>
            </a:r>
          </a:p>
          <a:p>
            <a:pPr lvl="1"/>
            <a:r>
              <a:rPr lang="en-US" b="1" dirty="0"/>
              <a:t>.NET </a:t>
            </a:r>
            <a:r>
              <a:rPr lang="en-US" dirty="0"/>
              <a:t>platform runs on the Browser over </a:t>
            </a:r>
            <a:r>
              <a:rPr lang="en-US" b="1" dirty="0" err="1"/>
              <a:t>WebAssembly</a:t>
            </a:r>
            <a:endParaRPr lang="en-US" b="1" dirty="0"/>
          </a:p>
          <a:p>
            <a:pPr lvl="2"/>
            <a:r>
              <a:rPr lang="en-US" dirty="0"/>
              <a:t>All the .NET Ecosystem (NuGet packages) in the client side!</a:t>
            </a:r>
          </a:p>
          <a:p>
            <a:pPr lvl="1"/>
            <a:r>
              <a:rPr lang="en-US" dirty="0"/>
              <a:t>Code sharing (DTOs, validation logic, utils…) between client &amp; server.</a:t>
            </a:r>
          </a:p>
          <a:p>
            <a:pPr lvl="1"/>
            <a:r>
              <a:rPr lang="en-US" dirty="0"/>
              <a:t>JavaScript </a:t>
            </a:r>
            <a:r>
              <a:rPr lang="en-US" b="1" dirty="0"/>
              <a:t>Interop</a:t>
            </a:r>
          </a:p>
          <a:p>
            <a:r>
              <a:rPr lang="en-US" dirty="0"/>
              <a:t>Cons</a:t>
            </a:r>
          </a:p>
          <a:p>
            <a:pPr lvl="1"/>
            <a:r>
              <a:rPr lang="en-US" dirty="0"/>
              <a:t>Initial Load &amp; Runtime performance</a:t>
            </a:r>
          </a:p>
          <a:p>
            <a:pPr lvl="1"/>
            <a:r>
              <a:rPr lang="en-US" dirty="0"/>
              <a:t>Limited Debugging</a:t>
            </a:r>
          </a:p>
          <a:p>
            <a:pPr lvl="1"/>
            <a:r>
              <a:rPr lang="en-US" dirty="0"/>
              <a:t>UI Component libraries are not mature &amp; rich.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A8685D-E709-4F8B-B514-2A8A7DC400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8565" y="104997"/>
            <a:ext cx="2703530" cy="2703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797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5933EDB-6489-4E18-835A-62AEFB6DF3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689" y="858880"/>
            <a:ext cx="10626920" cy="5140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7435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D95FF-9BF8-410A-8A65-17D93F9F1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Blazor</a:t>
            </a:r>
            <a:r>
              <a:rPr lang="en-US" dirty="0"/>
              <a:t>: Razor Components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58FA740-600A-424D-966D-7B71AD3282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06519"/>
            <a:ext cx="9623710" cy="3711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48958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B0F58-1600-499B-8EEB-6D67E678C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@page directive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F5EB87-0429-47D6-961A-C78FB3041D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9107" y="1945437"/>
            <a:ext cx="7407620" cy="3747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622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C9301-71C9-4F4A-B864-107013FB5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Behind (Partial Class)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B9813D3-1825-43E1-AADB-43FC817DF0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106" y="3741565"/>
            <a:ext cx="6254042" cy="234465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1284E8C-FE6D-4C46-A46A-2193CD6919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2324" y="3429000"/>
            <a:ext cx="4139866" cy="265721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E1C9FA8-D4D8-4B1F-8B37-F7B52CDEE2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4315" y="1522246"/>
            <a:ext cx="2702844" cy="182890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9027F58-D8B0-4279-B379-D3B1A54F7A96}"/>
              </a:ext>
            </a:extLst>
          </p:cNvPr>
          <p:cNvSpPr txBox="1"/>
          <p:nvPr/>
        </p:nvSpPr>
        <p:spPr>
          <a:xfrm>
            <a:off x="660106" y="2967335"/>
            <a:ext cx="19086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 err="1">
                <a:solidFill>
                  <a:schemeClr val="accent3"/>
                </a:solidFill>
              </a:rPr>
              <a:t>Counter.razor</a:t>
            </a:r>
            <a:endParaRPr lang="en-US" sz="2400" b="1" u="sng" dirty="0">
              <a:solidFill>
                <a:schemeClr val="accent3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F7DC616-A53B-4391-BDFA-18C3314578F3}"/>
              </a:ext>
            </a:extLst>
          </p:cNvPr>
          <p:cNvSpPr txBox="1"/>
          <p:nvPr/>
        </p:nvSpPr>
        <p:spPr>
          <a:xfrm>
            <a:off x="7362324" y="2889486"/>
            <a:ext cx="22150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 err="1">
                <a:solidFill>
                  <a:schemeClr val="accent3"/>
                </a:solidFill>
              </a:rPr>
              <a:t>Counter.razor.cs</a:t>
            </a:r>
            <a:endParaRPr lang="en-US" sz="2400" b="1" u="sng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45938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DCC82-31AF-42E9-9A98-DA5C6345D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94C10A-6E3F-4F5C-A023-C2C599FB21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6000" dirty="0"/>
          </a:p>
          <a:p>
            <a:pPr marL="0" indent="0" algn="ctr">
              <a:buNone/>
            </a:pPr>
            <a:r>
              <a:rPr lang="en-US" sz="9600" dirty="0"/>
              <a:t>LIVE CODING!</a:t>
            </a:r>
          </a:p>
        </p:txBody>
      </p:sp>
    </p:spTree>
    <p:extLst>
      <p:ext uri="{BB962C8B-B14F-4D97-AF65-F5344CB8AC3E}">
        <p14:creationId xmlns:p14="http://schemas.microsoft.com/office/powerpoint/2010/main" val="26635652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</TotalTime>
  <Words>138</Words>
  <Application>Microsoft Office PowerPoint</Application>
  <PresentationFormat>Widescreen</PresentationFormat>
  <Paragraphs>27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HelveticaNeueLT Std</vt:lpstr>
      <vt:lpstr>HelveticaNeueLT Std Med Cn</vt:lpstr>
      <vt:lpstr>Office Theme</vt:lpstr>
      <vt:lpstr> Blazor</vt:lpstr>
      <vt:lpstr>ABOUT ME  Halil İbrahim Kalkan                   </vt:lpstr>
      <vt:lpstr>ABP Framework                        https://abp.io</vt:lpstr>
      <vt:lpstr>What is Blazor?</vt:lpstr>
      <vt:lpstr>PowerPoint Presentation</vt:lpstr>
      <vt:lpstr>Blazor: Razor Components</vt:lpstr>
      <vt:lpstr>@page directive</vt:lpstr>
      <vt:lpstr>Code Behind (Partial Class)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Blazor</dc:title>
  <dc:creator>Halil Kalkan</dc:creator>
  <cp:lastModifiedBy>Halil Kalkan</cp:lastModifiedBy>
  <cp:revision>6</cp:revision>
  <dcterms:created xsi:type="dcterms:W3CDTF">2021-01-30T08:21:10Z</dcterms:created>
  <dcterms:modified xsi:type="dcterms:W3CDTF">2021-02-20T10:52:33Z</dcterms:modified>
</cp:coreProperties>
</file>