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2" r:id="rId13"/>
    <p:sldId id="266" r:id="rId14"/>
    <p:sldId id="274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MVC 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08" y="2243778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6" y="2241550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472308" y="3517900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56" y="2608856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9667978" y="3303370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5092081" y="4019790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8148643" y="2034212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3846757" y="2138995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6" y="4466486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72" y="4898953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8" y="5355273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5843372" y="5760061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472308" y="4923927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6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distributed applications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DC61-EEE5-5688-653D-F4FA834B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7358"/>
            <a:ext cx="7702897" cy="187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91FA0-C41E-F8DD-C2EC-E144FFD0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13" y="4823672"/>
            <a:ext cx="6940255" cy="1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1026" name="Picture 2" descr="Mastering ABP Framework 2">
            <a:extLst>
              <a:ext uri="{FF2B5EF4-FFF2-40B4-BE49-F238E27FC236}">
                <a16:creationId xmlns:a16="http://schemas.microsoft.com/office/drawing/2014/main" id="{42DAE789-90BB-204E-7F03-8F32D48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5B0BA-6306-8CF9-CC99-C9D3F8BCEA6E}"/>
              </a:ext>
            </a:extLst>
          </p:cNvPr>
          <p:cNvCxnSpPr>
            <a:stCxn id="43" idx="2"/>
            <a:endCxn id="1026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458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MVC Tag Helpers / Dynamic Forms</vt:lpstr>
      <vt:lpstr>UI / Database Options</vt:lpstr>
      <vt:lpstr>ABP.IO: Filling the Gap</vt:lpstr>
      <vt:lpstr>ABP in Action!</vt:lpstr>
      <vt:lpstr>UI Theming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106</cp:revision>
  <dcterms:created xsi:type="dcterms:W3CDTF">2022-02-27T10:42:11Z</dcterms:created>
  <dcterms:modified xsi:type="dcterms:W3CDTF">2022-07-17T13:50:11Z</dcterms:modified>
</cp:coreProperties>
</file>