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6" r:id="rId4"/>
    <p:sldId id="266" r:id="rId5"/>
    <p:sldId id="265" r:id="rId6"/>
    <p:sldId id="267" r:id="rId7"/>
    <p:sldId id="268" r:id="rId8"/>
    <p:sldId id="273" r:id="rId9"/>
    <p:sldId id="271" r:id="rId10"/>
    <p:sldId id="274" r:id="rId11"/>
    <p:sldId id="270" r:id="rId12"/>
    <p:sldId id="269" r:id="rId13"/>
    <p:sldId id="277" r:id="rId14"/>
    <p:sldId id="293" r:id="rId15"/>
    <p:sldId id="294" r:id="rId16"/>
    <p:sldId id="291" r:id="rId17"/>
    <p:sldId id="295" r:id="rId18"/>
    <p:sldId id="278" r:id="rId19"/>
    <p:sldId id="292" r:id="rId20"/>
    <p:sldId id="279" r:id="rId21"/>
    <p:sldId id="281" r:id="rId22"/>
    <p:sldId id="296" r:id="rId23"/>
    <p:sldId id="275" r:id="rId24"/>
    <p:sldId id="298" r:id="rId25"/>
    <p:sldId id="301" r:id="rId26"/>
    <p:sldId id="299" r:id="rId27"/>
    <p:sldId id="300" r:id="rId28"/>
    <p:sldId id="282" r:id="rId29"/>
    <p:sldId id="283" r:id="rId30"/>
    <p:sldId id="289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3EB3-C3F2-A1C2-838E-23FF3E0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>
            <a:cxnSpLocks/>
          </p:cNvCxnSpPr>
          <p:nvPr/>
        </p:nvCxnSpPr>
        <p:spPr>
          <a:xfrm flipH="1">
            <a:off x="6230473" y="4350275"/>
            <a:ext cx="3578996" cy="960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20728788">
            <a:off x="7423286" y="4830505"/>
            <a:ext cx="100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1415</Words>
  <Application>Microsoft Office PowerPoint</Application>
  <PresentationFormat>Widescreen</PresentationFormat>
  <Paragraphs>263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Euclid Circular B</vt:lpstr>
      <vt:lpstr>Office Theme</vt:lpstr>
      <vt:lpstr>Authorization in Microservice / Distributed Systems</vt:lpstr>
      <vt:lpstr>Agenda</vt:lpstr>
      <vt:lpstr>About Me: Halil İbrahim Kalkan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ABP: Integration Services</vt:lpstr>
      <vt:lpstr>Resource Based Permissions</vt:lpstr>
      <vt:lpstr>Filtering with Permissions</vt:lpstr>
      <vt:lpstr>Pre-built authorization systems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115</cp:revision>
  <dcterms:created xsi:type="dcterms:W3CDTF">2022-02-27T10:42:11Z</dcterms:created>
  <dcterms:modified xsi:type="dcterms:W3CDTF">2022-10-12T08:09:11Z</dcterms:modified>
</cp:coreProperties>
</file>