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58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  <a:srgbClr val="5B636F"/>
    <a:srgbClr val="909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E77430-76F8-421E-A492-AC79EFC42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5D7CA3C-4629-4882-9ECE-C98196B92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5D8AE9-7BBD-4211-BBA1-9591D019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C32662-0384-408E-AE1E-E1071AB6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6AD868F-2C5D-4745-BB03-6E8628AA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271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EBC12C-B462-499E-BE53-A79936B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B55F3CA-6E9C-4257-A90C-15F29CC15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BDA025-B7C3-4B80-A30A-C2D65558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FC1FF3-0909-48EE-B368-E2856227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315CFA-2B2B-4A47-B935-FC78715F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086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32B0823-C3A1-4ADF-9C3E-7A7D860F7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3E10993-3ED6-4B98-8385-3F29171F3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1B2D32-FB06-4AE9-986C-07D929CA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B47A69-0BCE-4EDD-A276-A6109E09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4181D3-50D3-4F0B-9379-C88D4F96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972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4FDF28-7128-4431-B4A8-C4B3DFA6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A3D55E-AF61-424A-88A0-7A20D1C7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50A756-5E30-45BA-B99D-7308537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F1DEB5-E389-4328-B5EB-C2792965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886A87-E284-4278-8FDF-74014D09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850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8944B5-2708-400F-860D-884ED6FE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7CB5F21-8EF1-4B51-8E56-D8A79F78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5948A6-D56D-4B19-936C-AAD26A1B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B5989C5-0A88-437B-8661-5B559452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9D1417-4AA9-43C1-9DBC-D5C43004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372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43316D-2C42-49A4-9A92-6A020E7C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E7A332-7CA6-4453-A3B9-3C286352D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5C8B178-7B2A-4403-8534-F0DEE5AB1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E7A6E25-E1CC-40A0-97C0-376151E4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2B947C6-4882-4FEF-BE65-AA9A795B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3B0A707-C9C8-4C30-A0CB-59F61144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66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3E25E2-E9D5-4CE0-9317-A0FACA83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52225AA-F6A6-4A8E-82D4-3576A666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67BEB5A-D558-4536-B428-E7BAF595D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30CE4F5-13FA-414A-8F1E-FF0606478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40A1528-EFC2-44D6-BCD3-EDED99B8C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A045E3D-F125-4588-BBC5-497F3C3A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28.09.2023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46676F1-1F6E-4B6E-B0DA-3D00C2BC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B6BDAC3-470D-4990-B1F0-7982053F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887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C8FCB9-5030-468C-8904-86F2C7BB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FB3B8A1-C550-4287-A35F-5D4FA0E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28.09.2023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DF14AC2-18B7-43FD-AEE6-4E5B6A1E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07DC154-6845-47F7-AECC-5702F1D5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0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CE01C51-8E77-4AE1-9235-42E4B48B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28.09.2023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88541EA-1AAD-4AF5-8285-BB04E5F0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B623959-63E8-4C79-AB1E-4CE13171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680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D8FCE8-142C-4C8C-A231-733F7AB4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B2CF1D-5DE1-4613-836B-AF7736A34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FF92C87-EFE9-4E23-90B6-11F7CE1AC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3137BC8-12B0-479D-B5AA-C615B630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4290E7C-4B3E-4930-A62B-3778AC15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3945CA1-46E9-4726-AB12-6C8CE081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355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B6F6C4-3724-4586-947C-14C7ABC6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4D91B94-7618-4737-94AE-38B9E49FE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CD41985-3CBB-4DAA-BAC2-A6F1CC91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808BC2F-3D55-4DC2-9299-62944ED3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890B56E-3445-4339-8DCE-AD935F08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C5E692B-06FE-4654-9CE0-5D1FE61A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706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4051567-2777-4AF1-9C70-2AC9FE81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F7144FA-ECCD-4099-B66B-E1DD516F4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7D8262-AA3C-467B-8051-2B419AFE8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64A38-496E-4635-AD4D-E4F60A7AA5BC}" type="datetimeFigureOut">
              <a:rPr lang="tr-TR" smtClean="0"/>
              <a:t>28.09.2023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18FDA2-9978-4F71-891C-1F7C39402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760459-6D88-4968-BDEC-32D86168A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21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bp.io/posts/kubernetes-integrated-microservice-development-with-.net-and-abp-studio-h11utnq8" TargetMode="External"/><Relationship Id="rId7" Type="http://schemas.openxmlformats.org/officeDocument/2006/relationships/hyperlink" Target="https://docs.abp.io/en/abp/latest/API/Dynamic-CSharp-API-Client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bp.io/dapr" TargetMode="External"/><Relationship Id="rId5" Type="http://schemas.openxmlformats.org/officeDocument/2006/relationships/hyperlink" Target="https://commercial.abp.io/contact" TargetMode="External"/><Relationship Id="rId4" Type="http://schemas.openxmlformats.org/officeDocument/2006/relationships/hyperlink" Target="https://volosoft.com/blo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bp.io/cms-ki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AF583E7F-8D24-4E2B-A1F7-6F1F75E82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7204" y="1147764"/>
            <a:ext cx="1914610" cy="681035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511A147B-94EA-47C2-9C5C-774AB7B4D4AE}"/>
              </a:ext>
            </a:extLst>
          </p:cNvPr>
          <p:cNvSpPr txBox="1"/>
          <p:nvPr/>
        </p:nvSpPr>
        <p:spPr>
          <a:xfrm>
            <a:off x="1068237" y="2023054"/>
            <a:ext cx="70512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>
                <a:solidFill>
                  <a:srgbClr val="292D33"/>
                </a:solidFill>
                <a:latin typeface="Lexend" pitchFamily="2" charset="0"/>
              </a:rPr>
              <a:t>ABP Content Management System Kit</a:t>
            </a:r>
            <a:endParaRPr lang="tr-TR" sz="5600" b="1" dirty="0">
              <a:solidFill>
                <a:srgbClr val="292D33"/>
              </a:solidFill>
              <a:latin typeface="Lexend" pitchFamily="2" charset="0"/>
            </a:endParaRPr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F2491FC6-B578-4C21-AC53-1ED24D281BD9}"/>
              </a:ext>
            </a:extLst>
          </p:cNvPr>
          <p:cNvGrpSpPr/>
          <p:nvPr/>
        </p:nvGrpSpPr>
        <p:grpSpPr>
          <a:xfrm>
            <a:off x="1177149" y="4840413"/>
            <a:ext cx="4930197" cy="1030689"/>
            <a:chOff x="1219484" y="5297613"/>
            <a:chExt cx="4930197" cy="1030689"/>
          </a:xfrm>
        </p:grpSpPr>
        <p:pic>
          <p:nvPicPr>
            <p:cNvPr id="3" name="Resim 2">
              <a:extLst>
                <a:ext uri="{FF2B5EF4-FFF2-40B4-BE49-F238E27FC236}">
                  <a16:creationId xmlns:a16="http://schemas.microsoft.com/office/drawing/2014/main" id="{8138EF8A-0508-42FB-8DDE-5828C9B6A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484" y="5297613"/>
              <a:ext cx="1024287" cy="1030689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9B963AFF-67B1-4A94-A804-04EB1974A038}"/>
                </a:ext>
              </a:extLst>
            </p:cNvPr>
            <p:cNvSpPr txBox="1"/>
            <p:nvPr/>
          </p:nvSpPr>
          <p:spPr>
            <a:xfrm>
              <a:off x="2422379" y="5384359"/>
              <a:ext cx="37273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292D33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Halil İbrahim Kalkan</a:t>
              </a:r>
            </a:p>
          </p:txBody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BE697D5E-7951-4066-A77A-5E565C76399C}"/>
                </a:ext>
              </a:extLst>
            </p:cNvPr>
            <p:cNvSpPr txBox="1"/>
            <p:nvPr/>
          </p:nvSpPr>
          <p:spPr>
            <a:xfrm>
              <a:off x="2413912" y="5882045"/>
              <a:ext cx="2832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rgbClr val="5B636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Co-founder at Volosoft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912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8618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Supported UI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952630"/>
            <a:ext cx="4586046" cy="4107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2400" b="1" u="sng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Public Side</a:t>
            </a:r>
            <a:endParaRPr lang="en-US" sz="24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4F581-55FA-24FF-9831-800F33A8B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2555574"/>
            <a:ext cx="2085975" cy="7429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402FC2-2959-6C9F-5461-BC942A013C5B}"/>
              </a:ext>
            </a:extLst>
          </p:cNvPr>
          <p:cNvSpPr txBox="1">
            <a:spLocks/>
          </p:cNvSpPr>
          <p:nvPr/>
        </p:nvSpPr>
        <p:spPr>
          <a:xfrm>
            <a:off x="6096001" y="1952630"/>
            <a:ext cx="4586046" cy="410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400" b="1" u="sng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Admin Side</a:t>
            </a:r>
            <a:endParaRPr lang="en-US" sz="2400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F8FB88-F1E7-120D-606D-C5596A31A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555574"/>
            <a:ext cx="2085975" cy="742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E0150D-A073-AE45-E424-DF806A470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188" y="3490763"/>
            <a:ext cx="2133600" cy="8382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1252B90-6812-B9F8-C51D-D859589D18B9}"/>
              </a:ext>
            </a:extLst>
          </p:cNvPr>
          <p:cNvSpPr txBox="1">
            <a:spLocks/>
          </p:cNvSpPr>
          <p:nvPr/>
        </p:nvSpPr>
        <p:spPr>
          <a:xfrm>
            <a:off x="8389024" y="3778398"/>
            <a:ext cx="2664690" cy="410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(commercial-only)</a:t>
            </a:r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AD3591-FC18-F3E8-977C-46478A3D5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646766"/>
            <a:ext cx="2781300" cy="809625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179FCDC-BE54-8069-3DDC-6A39A7497763}"/>
              </a:ext>
            </a:extLst>
          </p:cNvPr>
          <p:cNvSpPr txBox="1">
            <a:spLocks/>
          </p:cNvSpPr>
          <p:nvPr/>
        </p:nvSpPr>
        <p:spPr>
          <a:xfrm>
            <a:off x="8877299" y="4907191"/>
            <a:ext cx="2870415" cy="4107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(commercial </a:t>
            </a:r>
            <a:r>
              <a:rPr lang="tr-TR" sz="18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roadmap</a:t>
            </a:r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6905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9666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Long Term Roadmap /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Improvements on the existing features</a:t>
            </a:r>
            <a:endParaRPr lang="en-US" sz="1800" dirty="0"/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Angular UI for CMS Kit Pro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RSS Feed System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FAQ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Feature Voting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Social Media Feeds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Media (Video/Image) Gallery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Multi-Lingual Content Support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Content versioning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Content (post/page) templates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simple Workflow to publish contents</a:t>
            </a:r>
          </a:p>
        </p:txBody>
      </p:sp>
    </p:spTree>
    <p:extLst>
      <p:ext uri="{BB962C8B-B14F-4D97-AF65-F5344CB8AC3E}">
        <p14:creationId xmlns:p14="http://schemas.microsoft.com/office/powerpoint/2010/main" val="332894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6B5F6FF1-6CB4-4E12-A44B-075EC786B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556" y="1733550"/>
            <a:ext cx="2309127" cy="3352800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FA0B6712-3138-47D2-B2D8-D417173C6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8478" y="4022808"/>
            <a:ext cx="1745886" cy="621019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506FC3DA-A522-4660-B5E1-2D3746A7AC5D}"/>
              </a:ext>
            </a:extLst>
          </p:cNvPr>
          <p:cNvSpPr txBox="1"/>
          <p:nvPr/>
        </p:nvSpPr>
        <p:spPr>
          <a:xfrm>
            <a:off x="4992441" y="2003724"/>
            <a:ext cx="4993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600" b="1" dirty="0">
                <a:solidFill>
                  <a:srgbClr val="292D33"/>
                </a:solidFill>
                <a:latin typeface="Lexend" pitchFamily="2" charset="0"/>
              </a:rPr>
              <a:t>THANKS FOR</a:t>
            </a:r>
          </a:p>
          <a:p>
            <a:r>
              <a:rPr lang="en-GB" sz="5600" b="1" dirty="0">
                <a:solidFill>
                  <a:srgbClr val="292D33"/>
                </a:solidFill>
                <a:latin typeface="Lexend" pitchFamily="2" charset="0"/>
              </a:rPr>
              <a:t>WATCHING</a:t>
            </a:r>
            <a:endParaRPr lang="tr-TR" sz="5600" b="1" dirty="0">
              <a:solidFill>
                <a:srgbClr val="292D33"/>
              </a:solidFill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30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4913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tr-TR" sz="3200" dirty="0">
              <a:solidFill>
                <a:srgbClr val="5B636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ctr">
              <a:buNone/>
            </a:pP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Provide </a:t>
            </a:r>
            <a:r>
              <a:rPr lang="tr-TR" sz="32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building blocks </a:t>
            </a: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 create </a:t>
            </a:r>
            <a:r>
              <a:rPr lang="tr-TR" sz="32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public-faced </a:t>
            </a: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web applications</a:t>
            </a:r>
          </a:p>
          <a:p>
            <a:pPr marL="0" indent="0" algn="ctr">
              <a:buNone/>
            </a:pPr>
            <a:endParaRPr lang="tr-TR" sz="3200" dirty="0">
              <a:solidFill>
                <a:srgbClr val="5B636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ctr">
              <a:buNone/>
            </a:pP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Not a </a:t>
            </a:r>
            <a:r>
              <a:rPr lang="tr-TR" sz="32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CMS</a:t>
            </a: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but a </a:t>
            </a:r>
            <a:r>
              <a:rPr lang="tr-TR" sz="32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CMS Kit</a:t>
            </a:r>
            <a:r>
              <a:rPr lang="tr-TR" sz="3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2335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4174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custom application 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with CMS features, not a CMS with 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custom code</a:t>
            </a:r>
          </a:p>
          <a:p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Fully 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integrated 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 your 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solution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share database</a:t>
            </a:r>
            <a:r>
              <a:rPr lang="tr-TR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codebase 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and other resources.</a:t>
            </a:r>
          </a:p>
        </p:txBody>
      </p:sp>
    </p:spTree>
    <p:extLst>
      <p:ext uri="{BB962C8B-B14F-4D97-AF65-F5344CB8AC3E}">
        <p14:creationId xmlns:p14="http://schemas.microsoft.com/office/powerpoint/2010/main" val="301547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5125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Company / personal 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blog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/</a:t>
            </a:r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website 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with dynamic content</a:t>
            </a:r>
          </a:p>
          <a:p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Landing page 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 your product</a:t>
            </a:r>
          </a:p>
          <a:p>
            <a:r>
              <a:rPr lang="tr-TR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Public web application </a:t>
            </a:r>
            <a:r>
              <a: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of your solution. Examples:</a:t>
            </a:r>
          </a:p>
          <a:p>
            <a:pPr lvl="1"/>
            <a:r>
              <a:rPr lang="tr-TR" sz="2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E-commerce, Rent a car, real estate, marketplace</a:t>
            </a:r>
          </a:p>
        </p:txBody>
      </p:sp>
    </p:spTree>
    <p:extLst>
      <p:ext uri="{BB962C8B-B14F-4D97-AF65-F5344CB8AC3E}">
        <p14:creationId xmlns:p14="http://schemas.microsoft.com/office/powerpoint/2010/main" val="51267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10580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The Building Blocks (a.k.a Features)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rgbClr val="292D33"/>
                </a:solidFill>
              </a:rPr>
              <a:t>Blogging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Create your blog and publish posts (with markdown / HTML support)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Dynamic Pages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Create pages with dynamic URLs (with markdown / HTML support)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Dynamic Menu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Manage your application’s main menu on the fly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Tagging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Tag any kind of content, like a blog post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Comments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Allow users to comment and discuss in your application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Reactions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Allow users to react to your contents using simple smileys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Rating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Reusable component to rate other contents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Global Resources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Dynamically add CSS / JavaScript to your pages or blog posts</a:t>
            </a:r>
          </a:p>
          <a:p>
            <a:r>
              <a:rPr lang="tr-TR" sz="2400" b="1" dirty="0">
                <a:solidFill>
                  <a:srgbClr val="292D33"/>
                </a:solidFill>
              </a:rPr>
              <a:t>Dynamic Widgets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Build widgets and use it in dynamic contents, like blog posts</a:t>
            </a:r>
          </a:p>
        </p:txBody>
      </p:sp>
    </p:spTree>
    <p:extLst>
      <p:ext uri="{BB962C8B-B14F-4D97-AF65-F5344CB8AC3E}">
        <p14:creationId xmlns:p14="http://schemas.microsoft.com/office/powerpoint/2010/main" val="360593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8350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 </a:t>
            </a:r>
            <a:r>
              <a:rPr lang="tr-TR" sz="3200" b="1" dirty="0">
                <a:solidFill>
                  <a:srgbClr val="0070C0"/>
                </a:solidFill>
                <a:latin typeface="Lexend" pitchFamily="2" charset="0"/>
              </a:rPr>
              <a:t>Pro</a:t>
            </a:r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: Commercial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sz="1800" b="1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Contact Form</a:t>
            </a:r>
            <a: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Easily add a «contact us» form to your website</a:t>
            </a:r>
          </a:p>
          <a:p>
            <a:r>
              <a:rPr lang="tr-TR" sz="1800" b="1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Newsletter</a:t>
            </a:r>
            <a: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Allow users to subscribe your newsletter (with multiple categories)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tr-TR" sz="1800" b="1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URL Forwarding</a:t>
            </a:r>
            <a: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Create short URLs or redirect users to other pages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tr-TR" sz="1800" b="1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Poll</a:t>
            </a:r>
            <a: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Create quick polls for your users</a:t>
            </a:r>
          </a:p>
          <a:p>
            <a:r>
              <a:rPr lang="tr-TR" sz="1800" b="1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Page Feedback</a:t>
            </a:r>
            <a:r>
              <a:rPr lang="tr-T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Collect feedback/comment from users for your contents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95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7394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Where are we using?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ABP Community</a:t>
            </a:r>
            <a:br>
              <a:rPr lang="tr-TR" sz="24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Example: 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https://community.abp.io/posts/kubernetes-integrated-microservice-development-with-.net-and-abp-studio-h11utnq8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lang="tr-TR" sz="2400" dirty="0">
              <a:solidFill>
                <a:srgbClr val="5B636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1"/>
            <a:r>
              <a:rPr lang="tr-TR" sz="20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Articles: </a:t>
            </a:r>
            <a:r>
              <a:rPr lang="tr-TR" sz="20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Comments </a:t>
            </a:r>
            <a:r>
              <a:rPr lang="tr-TR" sz="20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with </a:t>
            </a:r>
            <a:r>
              <a:rPr lang="tr-TR" sz="20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reactions</a:t>
            </a:r>
          </a:p>
          <a:p>
            <a:pPr lvl="1"/>
            <a:r>
              <a:rPr lang="tr-TR" sz="20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Articles: </a:t>
            </a:r>
            <a:r>
              <a:rPr lang="tr-TR" sz="20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Tags</a:t>
            </a:r>
          </a:p>
          <a:p>
            <a:pPr lvl="1"/>
            <a:r>
              <a:rPr lang="tr-TR" sz="20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Newsletter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ABP &amp; Volosoft </a:t>
            </a:r>
            <a:r>
              <a:rPr lang="tr-TR" sz="18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Blog</a:t>
            </a:r>
            <a:b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Example: 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4"/>
              </a:rPr>
              <a:t>https://volosoft.com/blog</a:t>
            </a:r>
            <a:endParaRPr lang="tr-TR" sz="1200" dirty="0">
              <a:solidFill>
                <a:srgbClr val="5B636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ABP Commercial </a:t>
            </a:r>
            <a:r>
              <a:rPr lang="tr-TR" sz="18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Contact Form</a:t>
            </a:r>
            <a:b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Example: 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5"/>
              </a:rPr>
              <a:t>https://commercial.abp.io/contact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ABP.IO </a:t>
            </a:r>
            <a:r>
              <a:rPr lang="tr-TR" sz="18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URL Forwarding (shortening)</a:t>
            </a:r>
            <a:b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Example: 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6"/>
              </a:rPr>
              <a:t>https://abp.io/dapr</a:t>
            </a:r>
            <a:endParaRPr lang="tr-TR" sz="1200" dirty="0">
              <a:solidFill>
                <a:srgbClr val="5B636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ABP Docs </a:t>
            </a:r>
            <a:r>
              <a:rPr lang="tr-TR" sz="18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Feedback</a:t>
            </a:r>
            <a:br>
              <a:rPr lang="tr-TR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Example: 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7"/>
              </a:rPr>
              <a:t>https://docs.abp.io/en/abp/latest/API/Dynamic-CSharp-API-Clients</a:t>
            </a:r>
            <a:r>
              <a:rPr lang="tr-TR" sz="12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869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4246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15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DEMO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91910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54986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292D33"/>
                </a:solidFill>
                <a:latin typeface="Lexend" pitchFamily="2" charset="0"/>
              </a:rPr>
              <a:t>ABP CMS Kit: Installation</a:t>
            </a:r>
            <a:br>
              <a:rPr lang="tr-TR" sz="3200" b="1" dirty="0">
                <a:solidFill>
                  <a:srgbClr val="292D33"/>
                </a:solidFill>
                <a:latin typeface="Lexend" pitchFamily="2" charset="0"/>
              </a:rPr>
            </a:br>
            <a:r>
              <a:rPr lang="tr-T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https://</a:t>
            </a:r>
            <a:r>
              <a:rPr lang="en-GB" sz="24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abp.io/</a:t>
            </a:r>
            <a:r>
              <a:rPr lang="en-GB" sz="2400" b="1" dirty="0" err="1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cms</a:t>
            </a:r>
            <a:r>
              <a:rPr lang="en-GB" sz="2400" b="1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-kit</a:t>
            </a:r>
            <a:endParaRPr lang="tr-TR" sz="3200" b="1" dirty="0">
              <a:solidFill>
                <a:srgbClr val="292D33"/>
              </a:solidFill>
              <a:latin typeface="Lexend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F09097-519D-8942-4309-97976B7B8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1951649"/>
            <a:ext cx="4895850" cy="742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393A83-2218-A3B6-0EC6-6FAADDFC11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75" y="2694599"/>
            <a:ext cx="4895850" cy="1381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62060E-42F5-6C6B-3B96-8F23CD1D11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75" y="4075724"/>
            <a:ext cx="48958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8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501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Lexend</vt:lpstr>
      <vt:lpstr>Poppins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Yasin Aydın</dc:creator>
  <cp:lastModifiedBy>Halil Kalkan</cp:lastModifiedBy>
  <cp:revision>34</cp:revision>
  <dcterms:created xsi:type="dcterms:W3CDTF">2023-08-29T10:33:10Z</dcterms:created>
  <dcterms:modified xsi:type="dcterms:W3CDTF">2023-09-28T08:09:21Z</dcterms:modified>
</cp:coreProperties>
</file>