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22-Mar-23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boost your development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ABP Framework offers an </a:t>
            </a:r>
            <a:r>
              <a:rPr lang="en-US" b="1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opinionated architecture</a:t>
            </a: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 to build enterprise software solutions with </a:t>
            </a:r>
            <a:r>
              <a:rPr lang="en-US" b="1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best practices</a:t>
            </a: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 on top of the </a:t>
            </a:r>
            <a:r>
              <a:rPr lang="en-US" b="1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.NET</a:t>
            </a: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 and the </a:t>
            </a:r>
            <a:r>
              <a:rPr lang="en-US" b="1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ASP.NET Core</a:t>
            </a: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 platforms.</a:t>
            </a:r>
          </a:p>
          <a:p>
            <a:pPr marL="0" indent="0">
              <a:buNone/>
            </a:pPr>
            <a:endParaRPr lang="en-US" dirty="0">
              <a:solidFill>
                <a:srgbClr val="3A3E48"/>
              </a:solidFill>
              <a:latin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It provides the fundamental infrastructure, production-ready startup templates, modules, themes, tooling, guides and documentation to implement that architecture properly and </a:t>
            </a:r>
            <a:r>
              <a:rPr lang="en-US" b="1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automate the details</a:t>
            </a:r>
            <a:r>
              <a:rPr lang="en-US" b="0" i="0" dirty="0">
                <a:solidFill>
                  <a:srgbClr val="3A3E48"/>
                </a:solidFill>
                <a:effectLst/>
                <a:latin typeface="Euclid Circular B" panose="020B0504000000000000" pitchFamily="34" charset="0"/>
              </a:rPr>
              <a:t> and repetitive works as much as possible.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3383194-1A1D-C8AC-4B69-C2DF95B7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Filling the Gap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11D9C-C897-6383-67CE-AEEB48F98503}"/>
              </a:ext>
            </a:extLst>
          </p:cNvPr>
          <p:cNvSpPr/>
          <p:nvPr/>
        </p:nvSpPr>
        <p:spPr>
          <a:xfrm>
            <a:off x="1879346" y="3258631"/>
            <a:ext cx="657649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 Framework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FE21EE-493A-D942-EC48-4B61B50D83C4}"/>
              </a:ext>
            </a:extLst>
          </p:cNvPr>
          <p:cNvSpPr/>
          <p:nvPr/>
        </p:nvSpPr>
        <p:spPr>
          <a:xfrm>
            <a:off x="1879347" y="4580331"/>
            <a:ext cx="8348736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1" name="Picture 10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CA438DD8-7484-AD6A-B296-1CB5D3896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04008"/>
            <a:ext cx="1690958" cy="169095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05DCF18-D044-3936-EF6C-CFA48D8C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609205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5EC1A8D4-616E-0594-97D4-D4D4CAC5F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1973143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3B831E4-FF28-96D4-7C3A-1481B49A18EE}"/>
              </a:ext>
            </a:extLst>
          </p:cNvPr>
          <p:cNvSpPr/>
          <p:nvPr/>
        </p:nvSpPr>
        <p:spPr>
          <a:xfrm>
            <a:off x="1879346" y="1936931"/>
            <a:ext cx="834873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2BF32-9575-D676-F708-46C6C9CC5B9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53714" y="4146440"/>
            <a:ext cx="1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C68D83-1255-E54F-BA40-208C9DAE771C}"/>
              </a:ext>
            </a:extLst>
          </p:cNvPr>
          <p:cNvCxnSpPr>
            <a:cxnSpLocks/>
          </p:cNvCxnSpPr>
          <p:nvPr/>
        </p:nvCxnSpPr>
        <p:spPr>
          <a:xfrm>
            <a:off x="6053714" y="2824740"/>
            <a:ext cx="0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98145F-88FF-AE1B-3366-E7EDEB6FC7C9}"/>
              </a:ext>
            </a:extLst>
          </p:cNvPr>
          <p:cNvCxnSpPr>
            <a:cxnSpLocks/>
          </p:cNvCxnSpPr>
          <p:nvPr/>
        </p:nvCxnSpPr>
        <p:spPr>
          <a:xfrm>
            <a:off x="9298107" y="2824740"/>
            <a:ext cx="0" cy="17555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 Quick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DDBD6-8BDF-B4C5-30E0-25E913E6B623}"/>
              </a:ext>
            </a:extLst>
          </p:cNvPr>
          <p:cNvSpPr txBox="1"/>
          <p:nvPr/>
        </p:nvSpPr>
        <p:spPr>
          <a:xfrm>
            <a:off x="3143185" y="1458881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76356-3EC8-DFE4-9DDC-31753E0D683B}"/>
              </a:ext>
            </a:extLst>
          </p:cNvPr>
          <p:cNvSpPr txBox="1"/>
          <p:nvPr/>
        </p:nvSpPr>
        <p:spPr>
          <a:xfrm>
            <a:off x="6990905" y="145888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0EF9D-1678-CFBF-4F94-F57D7885ACF8}"/>
              </a:ext>
            </a:extLst>
          </p:cNvPr>
          <p:cNvSpPr txBox="1"/>
          <p:nvPr/>
        </p:nvSpPr>
        <p:spPr>
          <a:xfrm>
            <a:off x="4948469" y="145894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53A2C-2131-B47E-F45A-07F596A18751}"/>
              </a:ext>
            </a:extLst>
          </p:cNvPr>
          <p:cNvSpPr txBox="1"/>
          <p:nvPr/>
        </p:nvSpPr>
        <p:spPr>
          <a:xfrm>
            <a:off x="287711" y="2822167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5020B-4F7A-5F64-341A-4B21863B51DE}"/>
              </a:ext>
            </a:extLst>
          </p:cNvPr>
          <p:cNvSpPr txBox="1"/>
          <p:nvPr/>
        </p:nvSpPr>
        <p:spPr>
          <a:xfrm>
            <a:off x="287710" y="3474717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76FB1-BD0B-1346-B186-9AC7F277D291}"/>
              </a:ext>
            </a:extLst>
          </p:cNvPr>
          <p:cNvSpPr txBox="1"/>
          <p:nvPr/>
        </p:nvSpPr>
        <p:spPr>
          <a:xfrm>
            <a:off x="10117727" y="3474717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3DCCC6-14E3-ADBA-86DE-431B1455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73" y="1958326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AEC69F-DE48-52B1-52A9-B12AC93946E6}"/>
              </a:ext>
            </a:extLst>
          </p:cNvPr>
          <p:cNvSpPr txBox="1"/>
          <p:nvPr/>
        </p:nvSpPr>
        <p:spPr>
          <a:xfrm>
            <a:off x="10117727" y="3043766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8F258-CA95-1023-6E55-98A0868F1CA2}"/>
              </a:ext>
            </a:extLst>
          </p:cNvPr>
          <p:cNvSpPr txBox="1"/>
          <p:nvPr/>
        </p:nvSpPr>
        <p:spPr>
          <a:xfrm>
            <a:off x="287708" y="498035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0C70F-78B4-738C-F28B-8AFD5A14D37D}"/>
              </a:ext>
            </a:extLst>
          </p:cNvPr>
          <p:cNvSpPr txBox="1"/>
          <p:nvPr/>
        </p:nvSpPr>
        <p:spPr>
          <a:xfrm>
            <a:off x="287708" y="4089036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42ED0-95A1-FC56-DE0C-51B76E732D18}"/>
              </a:ext>
            </a:extLst>
          </p:cNvPr>
          <p:cNvSpPr txBox="1"/>
          <p:nvPr/>
        </p:nvSpPr>
        <p:spPr>
          <a:xfrm>
            <a:off x="10117726" y="3903553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3DB31-CD9A-3A37-35C9-F48EC4472AF2}"/>
              </a:ext>
            </a:extLst>
          </p:cNvPr>
          <p:cNvSpPr txBox="1"/>
          <p:nvPr/>
        </p:nvSpPr>
        <p:spPr>
          <a:xfrm>
            <a:off x="10117726" y="4373127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1303599-AB1B-8548-B1EF-8DD8D1886AA5}"/>
              </a:ext>
            </a:extLst>
          </p:cNvPr>
          <p:cNvCxnSpPr>
            <a:stCxn id="9" idx="3"/>
          </p:cNvCxnSpPr>
          <p:nvPr/>
        </p:nvCxnSpPr>
        <p:spPr>
          <a:xfrm>
            <a:off x="2229012" y="3089933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9F7261D-A0E2-94DA-975C-5EFBAFE3FCC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29011" y="3474719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2FE80EE-6283-B5DE-552E-4CDEB618D319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29009" y="4071867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E5EAA96-3C49-90E9-71AB-AC4A5236547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29009" y="5137320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0F5CA37-C0F9-DF52-2556-FDCC68BD3FD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35157" y="1730914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30EA92E-DAEC-AC64-CB8D-384F4C381DC2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796880" y="1172065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9E5668B-1C19-289E-9F74-EC904D068D1F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48993" y="3200732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C58CDD5-B2C7-15B9-09CC-D5FF8128F95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48993" y="3514329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2E9CF6C-B05E-CEB5-7751-9D7A68726140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51514" y="4060519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9A8B624-7414-F8E9-56A1-C548799CE8B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23155" y="1462304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>
            <a:extLst>
              <a:ext uri="{FF2B5EF4-FFF2-40B4-BE49-F238E27FC236}">
                <a16:creationId xmlns:a16="http://schemas.microsoft.com/office/drawing/2014/main" id="{D87EFC73-B34C-13A1-07F6-8461039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76" name="Picture 75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B4452DCA-ECF1-652E-7800-7D5F8214F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0052784-5122-7751-E14A-B0174E6F38E3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B9A6B37A-7F67-E2D3-DC61-2BEE0995D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8B1495E-85E2-B7FA-8AE1-10B3B1F60DBF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80" name="Picture 79" descr="Icon&#10;&#10;Description automatically generated">
            <a:extLst>
              <a:ext uri="{FF2B5EF4-FFF2-40B4-BE49-F238E27FC236}">
                <a16:creationId xmlns:a16="http://schemas.microsoft.com/office/drawing/2014/main" id="{7946ECCF-7CC5-3465-37B0-EF115B064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13E436B-1AB7-CA69-36F6-49FD2C8E3FAF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F950A628-4AC2-6BF7-25B4-B1799AC37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645993F-2529-5A1E-1738-7263658BF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A099DE3-95DD-06DC-5E13-F7EDFF7D4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093221B-E2B2-1CC4-DA33-7CA4D57291B3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3A4D0C0-F3BF-606C-7C70-1755D1FDAC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104C932-F026-5877-1812-891482339C4D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88" name="Picture 87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6B83078E-95C4-DA37-AEDA-8839529553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710C9D4-48A9-C496-55AD-4863CD304DE0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9FDA80-1D38-5293-79FB-821F11F78816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FD4F74-E79C-1E6E-4A4F-24FE8786D6D6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C7F7A5-020B-4D03-EE1B-3CC0C50164CD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C8B51D-1661-AA2B-093A-573A3A3AEFBD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1C1DDB56-C089-11A9-C820-4CB288B5D3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7340723-91C8-99BA-A2D3-EA603FA3F4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A8BD991-E4E4-78AB-F679-BDD17B7B50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30D1A80-7046-A0AC-EF7E-B5D700A3ED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98" name="Picture 97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470335D3-0366-A7F2-AE89-76C27C4390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596D09C-5DE4-3453-1D69-7DC2BF20BC42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589FBCDB-6668-ED02-E895-4614333FD5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1FBB5FE8-3B9D-4558-C083-10D838A9186D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C73EA4-DAE4-4967-5393-AAD09EC48A76}"/>
              </a:ext>
            </a:extLst>
          </p:cNvPr>
          <p:cNvSpPr txBox="1"/>
          <p:nvPr/>
        </p:nvSpPr>
        <p:spPr>
          <a:xfrm>
            <a:off x="10403598" y="3008277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5056DA-06BC-8B59-8A8C-33F34A4A71E5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104" name="Picture 103" descr="Icon&#10;&#10;Description automatically generated">
            <a:extLst>
              <a:ext uri="{FF2B5EF4-FFF2-40B4-BE49-F238E27FC236}">
                <a16:creationId xmlns:a16="http://schemas.microsoft.com/office/drawing/2014/main" id="{91B55178-2FB7-4C04-40A6-982A07AE01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39" y="3628293"/>
            <a:ext cx="1364611" cy="304763"/>
          </a:xfrm>
          <a:prstGeom prst="rect">
            <a:avLst/>
          </a:prstGeom>
        </p:spPr>
      </p:pic>
      <p:pic>
        <p:nvPicPr>
          <p:cNvPr id="105" name="Picture 4">
            <a:extLst>
              <a:ext uri="{FF2B5EF4-FFF2-40B4-BE49-F238E27FC236}">
                <a16:creationId xmlns:a16="http://schemas.microsoft.com/office/drawing/2014/main" id="{ADFDDB04-7BD3-D3C3-65B9-7184D96B5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66" y="4234045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B022AC1A-6A62-F942-178C-3ADD8C81F83B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FE6C7E-26FB-E50C-9996-63988AA478B9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00BBBF-6741-7110-6D61-418A10A92D88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75779BD-79DD-7DBD-7CFC-9BC6FBEEE26D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EC1A83E-31FF-43EE-F513-339FE884F2BA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1609231-DE0B-5E03-47AE-5A28B151A7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0EDA715F-5728-12A9-D09B-2853CF3940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E03D5A88-5A16-75A8-180A-00682DD02B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527F58C-505D-8A92-FD48-25022498CC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A9485B3-7623-557B-9711-5652CD9922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1836421-4FCB-9DAE-84B1-E01FA1A2A686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982E3DC-1617-3B3B-4D1A-3E5ADA3B4C48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CCDC1EF-89EE-F4CF-E7F5-FE39E9D1408D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12EFF63-E4C2-9013-B409-63AE733EE566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D4B3A1B-A070-9FB1-E8DB-580D3C829E4A}"/>
              </a:ext>
            </a:extLst>
          </p:cNvPr>
          <p:cNvCxnSpPr>
            <a:cxnSpLocks/>
            <a:endCxn id="87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FBB063B-A259-876C-CD7B-F333D65EF221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6B681FC-E063-FB42-9552-67E367C53355}"/>
              </a:ext>
            </a:extLst>
          </p:cNvPr>
          <p:cNvCxnSpPr>
            <a:cxnSpLocks/>
            <a:endCxn id="92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D2D3823-101E-08A7-C4DD-585E07043D93}"/>
              </a:ext>
            </a:extLst>
          </p:cNvPr>
          <p:cNvCxnSpPr>
            <a:cxnSpLocks/>
            <a:endCxn id="91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40DA35-2755-12E3-4CD2-7E1412DABEE0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67F3718-9BE4-AC9B-77C6-AFC8C82B663F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13AE62B-F778-8423-C964-58FEA3DD7516}"/>
              </a:ext>
            </a:extLst>
          </p:cNvPr>
          <p:cNvCxnSpPr>
            <a:cxnSpLocks/>
            <a:endCxn id="98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1A53AB5-756C-603D-3601-1A7D2B2D22ED}"/>
              </a:ext>
            </a:extLst>
          </p:cNvPr>
          <p:cNvCxnSpPr>
            <a:cxnSpLocks/>
            <a:endCxn id="99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121D8B4-009A-301A-1B58-3CD36632B97B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93006CA-9B7B-283B-12E9-4C38B4C6F3FD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216553E-51CB-5721-EEEC-D5E965D47E33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9086914" y="3164269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DF6C553-949E-E973-48B3-95F4A4FC702C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9080708" y="3332949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354505A-0CF3-46AB-F0F8-DF854E8DF9D0}"/>
              </a:ext>
            </a:extLst>
          </p:cNvPr>
          <p:cNvCxnSpPr>
            <a:cxnSpLocks/>
          </p:cNvCxnSpPr>
          <p:nvPr/>
        </p:nvCxnSpPr>
        <p:spPr>
          <a:xfrm>
            <a:off x="8780548" y="3381425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59B45CA-466E-C9FE-F24F-AB5A33427425}"/>
              </a:ext>
            </a:extLst>
          </p:cNvPr>
          <p:cNvCxnSpPr>
            <a:cxnSpLocks/>
            <a:endCxn id="106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445B3E6-120D-F8CF-B655-02B4EF43B473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6525236-86A1-7246-3150-B5F314E4096B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07F0B83-DBB8-CFB3-8D9E-F7EC60FE08D6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07BF03E-0900-A34A-79AF-FB114712023E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48C8AF-0E73-4905-A1BC-9A731F1D69A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F79389-3370-DD43-58B9-798F5C419FA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97" y="2990055"/>
            <a:ext cx="334900" cy="334900"/>
          </a:xfrm>
          <a:prstGeom prst="rect">
            <a:avLst/>
          </a:prstGeom>
        </p:spPr>
      </p:pic>
      <p:pic>
        <p:nvPicPr>
          <p:cNvPr id="140" name="Picture 2" descr="Mastering ABP Framework 2">
            <a:extLst>
              <a:ext uri="{FF2B5EF4-FFF2-40B4-BE49-F238E27FC236}">
                <a16:creationId xmlns:a16="http://schemas.microsoft.com/office/drawing/2014/main" id="{27C85488-6047-8FBB-A124-67A6F558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AE23010-6C21-716E-5ECC-D902EF73A8A3}"/>
              </a:ext>
            </a:extLst>
          </p:cNvPr>
          <p:cNvCxnSpPr>
            <a:stCxn id="94" idx="2"/>
            <a:endCxn id="140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50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9" grpId="0" animBg="1"/>
      <p:bldP spid="81" grpId="0" animBg="1"/>
      <p:bldP spid="85" grpId="0"/>
      <p:bldP spid="87" grpId="0"/>
      <p:bldP spid="89" grpId="0"/>
      <p:bldP spid="90" grpId="0"/>
      <p:bldP spid="91" grpId="0"/>
      <p:bldP spid="92" grpId="0"/>
      <p:bldP spid="93" grpId="0"/>
      <p:bldP spid="99" grpId="0"/>
      <p:bldP spid="101" grpId="0"/>
      <p:bldP spid="102" grpId="0"/>
      <p:bldP spid="103" grpId="0"/>
      <p:bldP spid="106" grpId="0"/>
      <p:bldP spid="107" grpId="0"/>
      <p:bldP spid="108" grpId="0"/>
      <p:bldP spid="109" grpId="0"/>
      <p:bldP spid="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3614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Euclid Circular B</vt:lpstr>
      <vt:lpstr>Office Theme</vt:lpstr>
      <vt:lpstr>THE ABP FRAMEWORK</vt:lpstr>
      <vt:lpstr>What is the ABP Framework?</vt:lpstr>
      <vt:lpstr>ABP Framework: Filling the Gap</vt:lpstr>
      <vt:lpstr>ABP Framework: A Quick Example</vt:lpstr>
      <vt:lpstr>The ABP.IO Platform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9</cp:revision>
  <dcterms:created xsi:type="dcterms:W3CDTF">2022-02-27T10:42:11Z</dcterms:created>
  <dcterms:modified xsi:type="dcterms:W3CDTF">2023-03-22T09:10:06Z</dcterms:modified>
</cp:coreProperties>
</file>