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7" r:id="rId7"/>
    <p:sldId id="260" r:id="rId8"/>
    <p:sldId id="270" r:id="rId9"/>
    <p:sldId id="271" r:id="rId10"/>
    <p:sldId id="263" r:id="rId11"/>
    <p:sldId id="272" r:id="rId12"/>
    <p:sldId id="264" r:id="rId13"/>
    <p:sldId id="265" r:id="rId14"/>
    <p:sldId id="266" r:id="rId15"/>
    <p:sldId id="273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Engineering, </a:t>
            </a:r>
            <a:r>
              <a:rPr lang="en-US" sz="2400" dirty="0" err="1"/>
              <a:t>Sakarya</a:t>
            </a:r>
            <a:r>
              <a:rPr lang="en-US" sz="2400" dirty="0"/>
              <a:t>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into play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ABP Studio Kubernetes integration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580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39</cp:revision>
  <dcterms:created xsi:type="dcterms:W3CDTF">2023-08-29T10:33:10Z</dcterms:created>
  <dcterms:modified xsi:type="dcterms:W3CDTF">2023-09-26T10:22:22Z</dcterms:modified>
</cp:coreProperties>
</file>