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9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9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CLI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440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&gt; </a:t>
            </a:r>
            <a:r>
              <a:rPr lang="en-US" sz="4400" b="1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tye</a:t>
            </a:r>
            <a:r>
              <a:rPr lang="en-US" sz="4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 run --watch</a:t>
            </a:r>
            <a:endParaRPr lang="tr-TR" sz="4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2400" u="sng" dirty="0">
                <a:ea typeface="Euclid Circular B" panose="020B0504000000000000" pitchFamily="34" charset="0"/>
                <a:cs typeface="Courier New" panose="02070309020205020404" pitchFamily="49" charset="0"/>
              </a:rPr>
              <a:t>other commands:</a:t>
            </a:r>
            <a:br>
              <a:rPr lang="tr-TR" sz="2400" dirty="0">
                <a:ea typeface="Euclid Circular B" panose="020B0504000000000000" pitchFamily="34" charset="0"/>
                <a:cs typeface="Courier New" panose="02070309020205020404" pitchFamily="49" charset="0"/>
              </a:rPr>
            </a:br>
            <a:r>
              <a:rPr lang="tr-TR" sz="2400" b="1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init, build, push, deploy, undeploy</a:t>
            </a:r>
            <a:endParaRPr lang="en-US" sz="2400" b="1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Dashboard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http://localhost:8000</a:t>
            </a: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585C5-7CEC-9549-0975-E56EF31D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9" y="1824797"/>
            <a:ext cx="9845842" cy="4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Demo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Shortcomings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 start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(every time builds all): 60-70 seconds to run 10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run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locally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UI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No control on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way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stop / restart a single service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manually (only stop all)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information about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Lack 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active development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 GitHub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5D6ABC-AF7E-3211-9BCA-2A12F2A2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48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120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DEMO..!</a:t>
            </a:r>
            <a:endParaRPr lang="en-US" sz="12000" i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r>
              <a:rPr lang="tr-TR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(by Microsoft)</a:t>
            </a:r>
            <a:b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https://github.com/dotnet/tye</a:t>
            </a: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«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 a tool that makes developing, testing, and deploying microservices and distributed applications easier.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»</a:t>
            </a: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Simplify microservices development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by making it easy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Run many services </a:t>
            </a:r>
            <a:r>
              <a:rPr lang="en-US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one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Use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dependencies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in containers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Discover addresses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of other services using simple conventions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Deploy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.NET applications </a:t>
            </a: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to Kubernetes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Automatically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containerizing .NET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Generating Kubernetes manifests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minimal knowledge or configuration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6363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tye.yaml file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CLI (Command-Line Interface)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Dashboard</a:t>
            </a:r>
          </a:p>
        </p:txBody>
      </p:sp>
    </p:spTree>
    <p:extLst>
      <p:ext uri="{BB962C8B-B14F-4D97-AF65-F5344CB8AC3E}">
        <p14:creationId xmlns:p14="http://schemas.microsoft.com/office/powerpoint/2010/main" val="416974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tye.yaml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76000-7FC7-206F-AACC-48B28E7A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4" y="1437089"/>
            <a:ext cx="4659889" cy="5305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B0729-86A3-B5AD-EAD7-4851E4F6AE31}"/>
              </a:ext>
            </a:extLst>
          </p:cNvPr>
          <p:cNvSpPr txBox="1"/>
          <p:nvPr/>
        </p:nvSpPr>
        <p:spPr>
          <a:xfrm>
            <a:off x="5215637" y="2296500"/>
            <a:ext cx="21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6">
                    <a:lumMod val="75000"/>
                  </a:schemeClr>
                </a:solidFill>
              </a:rPr>
              <a:t>.NET Projects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B93-F590-0123-A643-F8F71857AE01}"/>
              </a:ext>
            </a:extLst>
          </p:cNvPr>
          <p:cNvSpPr txBox="1"/>
          <p:nvPr/>
        </p:nvSpPr>
        <p:spPr>
          <a:xfrm>
            <a:off x="5283403" y="6013174"/>
            <a:ext cx="1746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5">
                    <a:lumMod val="75000"/>
                  </a:schemeClr>
                </a:solidFill>
              </a:rPr>
              <a:t>Containers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57D85-9E89-ECE3-5CB1-C88A048CD3A0}"/>
              </a:ext>
            </a:extLst>
          </p:cNvPr>
          <p:cNvCxnSpPr>
            <a:cxnSpLocks/>
          </p:cNvCxnSpPr>
          <p:nvPr/>
        </p:nvCxnSpPr>
        <p:spPr>
          <a:xfrm>
            <a:off x="5224007" y="2296500"/>
            <a:ext cx="210374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A3D0D-B1B2-DF15-CBD5-69F00333AC06}"/>
              </a:ext>
            </a:extLst>
          </p:cNvPr>
          <p:cNvCxnSpPr>
            <a:cxnSpLocks/>
          </p:cNvCxnSpPr>
          <p:nvPr/>
        </p:nvCxnSpPr>
        <p:spPr>
          <a:xfrm>
            <a:off x="5215637" y="6013174"/>
            <a:ext cx="18143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50EC-4A51-F864-599A-8F62C108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862" y="3118898"/>
            <a:ext cx="3113598" cy="2526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Types: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Project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Executable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495</Words>
  <Application>Microsoft Office PowerPoint</Application>
  <PresentationFormat>Widescreen</PresentationFormat>
  <Paragraphs>129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The Project Tye (by Microsoft) https://github.com/dotnet/tye </vt:lpstr>
      <vt:lpstr>Tye: Components</vt:lpstr>
      <vt:lpstr>tye.yaml</vt:lpstr>
      <vt:lpstr>Tye: CLI</vt:lpstr>
      <vt:lpstr>Tye: Dashboard http://localhost:8000 </vt:lpstr>
      <vt:lpstr>Tye: Demo</vt:lpstr>
      <vt:lpstr>Tye: Shortcomings</vt:lpstr>
      <vt:lpstr>ABP Studio</vt:lpstr>
      <vt:lpstr>ABP Studio: Solution Runner</vt:lpstr>
      <vt:lpstr>ABP Studio: Solution Runner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46</cp:revision>
  <dcterms:created xsi:type="dcterms:W3CDTF">2022-02-27T10:42:11Z</dcterms:created>
  <dcterms:modified xsi:type="dcterms:W3CDTF">2023-04-30T09:34:56Z</dcterms:modified>
</cp:coreProperties>
</file>