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7" r:id="rId4"/>
    <p:sldId id="266" r:id="rId5"/>
    <p:sldId id="267" r:id="rId6"/>
    <p:sldId id="268" r:id="rId7"/>
    <p:sldId id="273" r:id="rId8"/>
    <p:sldId id="271" r:id="rId9"/>
    <p:sldId id="274" r:id="rId10"/>
    <p:sldId id="277" r:id="rId11"/>
    <p:sldId id="293" r:id="rId12"/>
    <p:sldId id="294" r:id="rId13"/>
    <p:sldId id="291" r:id="rId14"/>
    <p:sldId id="295" r:id="rId15"/>
    <p:sldId id="278" r:id="rId16"/>
    <p:sldId id="292" r:id="rId17"/>
    <p:sldId id="281" r:id="rId18"/>
    <p:sldId id="296" r:id="rId19"/>
    <p:sldId id="275" r:id="rId20"/>
    <p:sldId id="300" r:id="rId21"/>
    <p:sldId id="282" r:id="rId22"/>
    <p:sldId id="289" r:id="rId23"/>
    <p:sldId id="302" r:id="rId24"/>
    <p:sldId id="298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</a:t>
            </a:r>
            <a:r>
              <a:rPr lang="en-US" sz="40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 a Microservice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 </a:t>
            </a:r>
            <a:r>
              <a:rPr lang="en-US" sz="40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System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 (like URL, HTTP method and HTTP headers)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all others…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user, in a single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280ADB-3C95-58C3-78D9-D3EB32430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considerations: Policy Enforcement, Decision, Information and Administration Points.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Centrally store permission data.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Centrally manage on-off style permissions.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Always ask to microservice for custom and resource-based permissions.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Rely on database queries for permission-based filtering.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06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19" y="1871205"/>
            <a:ext cx="9533616" cy="1036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marL="457200" lvl="1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</a:p>
        </p:txBody>
      </p:sp>
      <p:pic>
        <p:nvPicPr>
          <p:cNvPr id="5" name="Picture 4" descr="A mannequin wearing a white suit and blue tie&#10;&#10;Description automatically generated with medium confidence">
            <a:extLst>
              <a:ext uri="{FF2B5EF4-FFF2-40B4-BE49-F238E27FC236}">
                <a16:creationId xmlns:a16="http://schemas.microsoft.com/office/drawing/2014/main" id="{3256022C-417A-BC5B-8CDC-1A1B5AFC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5670576"/>
            <a:ext cx="862054" cy="86205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4EEF0EC-FD8D-25D4-5625-4A2B9426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4427287"/>
            <a:ext cx="862054" cy="8620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BA87048-E2B7-3CFF-76AF-055739043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3074688"/>
            <a:ext cx="862055" cy="862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7C468-182C-1B5F-BA66-1DCAFA9B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9" y="1935759"/>
            <a:ext cx="862054" cy="86205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6FF15-F467-D5B4-C5C0-F093C5C0DD48}"/>
              </a:ext>
            </a:extLst>
          </p:cNvPr>
          <p:cNvSpPr txBox="1">
            <a:spLocks/>
          </p:cNvSpPr>
          <p:nvPr/>
        </p:nvSpPr>
        <p:spPr>
          <a:xfrm>
            <a:off x="1956019" y="3085702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AD12CA-CA4E-9C73-087C-3D1AB229930B}"/>
              </a:ext>
            </a:extLst>
          </p:cNvPr>
          <p:cNvSpPr txBox="1">
            <a:spLocks/>
          </p:cNvSpPr>
          <p:nvPr/>
        </p:nvSpPr>
        <p:spPr>
          <a:xfrm>
            <a:off x="1956019" y="4427287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BB8CEC-2FA4-E262-825B-F13B659A0776}"/>
              </a:ext>
            </a:extLst>
          </p:cNvPr>
          <p:cNvSpPr txBox="1">
            <a:spLocks/>
          </p:cNvSpPr>
          <p:nvPr/>
        </p:nvSpPr>
        <p:spPr>
          <a:xfrm>
            <a:off x="1956019" y="5672300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1211</Words>
  <Application>Microsoft Office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Authorization in a Microservice / Distributed System</vt:lpstr>
      <vt:lpstr>About Me: Halil İbrahim Kalkan</vt:lpstr>
      <vt:lpstr>Agenda</vt:lpstr>
      <vt:lpstr>Authentication vs Authorization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ABP: Permission Management</vt:lpstr>
      <vt:lpstr>ABP: Permission Definition</vt:lpstr>
      <vt:lpstr>ABP: Permissions in Microservices</vt:lpstr>
      <vt:lpstr>Resource Based Permissions</vt:lpstr>
      <vt:lpstr>Filtering with Permissions</vt:lpstr>
      <vt:lpstr>Conclusion</vt:lpstr>
      <vt:lpstr>Thanks!</vt:lpstr>
      <vt:lpstr>ABP: Updating Permission Definitions</vt:lpstr>
      <vt:lpstr>ABP: Getting Permission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128</cp:revision>
  <dcterms:created xsi:type="dcterms:W3CDTF">2022-02-27T10:42:11Z</dcterms:created>
  <dcterms:modified xsi:type="dcterms:W3CDTF">2022-11-09T07:41:08Z</dcterms:modified>
</cp:coreProperties>
</file>