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0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632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47</cp:revision>
  <dcterms:created xsi:type="dcterms:W3CDTF">2023-08-29T10:33:10Z</dcterms:created>
  <dcterms:modified xsi:type="dcterms:W3CDTF">2024-04-28T11:28:20Z</dcterms:modified>
</cp:coreProperties>
</file>