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Postgres.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 to help you create and interact with .NET Aspire apps.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1075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73</cp:revision>
  <dcterms:created xsi:type="dcterms:W3CDTF">2023-08-29T10:33:10Z</dcterms:created>
  <dcterms:modified xsi:type="dcterms:W3CDTF">2024-05-12T12:20:31Z</dcterms:modified>
</cp:coreProperties>
</file>