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3" r:id="rId4"/>
    <p:sldId id="294" r:id="rId5"/>
    <p:sldId id="291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04" r:id="rId21"/>
    <p:sldId id="310" r:id="rId22"/>
    <p:sldId id="311" r:id="rId23"/>
    <p:sldId id="31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892989"/>
            <a:ext cx="6572871" cy="24162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56D3-198A-F814-8F83-4E9585A1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31" y="3087232"/>
            <a:ext cx="5750069" cy="3531310"/>
          </a:xfrm>
        </p:spPr>
        <p:txBody>
          <a:bodyPr/>
          <a:lstStyle/>
          <a:p>
            <a:pPr marL="0" indent="0">
              <a:buNone/>
            </a:pPr>
            <a:r>
              <a:rPr lang="tr-TR" sz="2400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Some other synchronization primitives: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Barrier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CountdownEvent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EventWaitHandle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why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multi-threading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starting threads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threads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pattern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Task, Semaphore,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Mutex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274891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large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EC549-70FB-BC1C-B4E2-59DBA788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7543"/>
            <a:ext cx="10976572" cy="31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DAAFD-1339-DD11-04E2-12797E9FE1CB}"/>
              </a:ext>
            </a:extLst>
          </p:cNvPr>
          <p:cNvSpPr/>
          <p:nvPr/>
        </p:nvSpPr>
        <p:spPr>
          <a:xfrm>
            <a:off x="6798364" y="24399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 by CPU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DBE123-5415-D387-88BA-D044E29F5A80}"/>
              </a:ext>
            </a:extLst>
          </p:cNvPr>
          <p:cNvSpPr/>
          <p:nvPr/>
        </p:nvSpPr>
        <p:spPr>
          <a:xfrm>
            <a:off x="760904" y="22885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BA62A-7A4A-7B84-4A84-69A7BD636C86}"/>
              </a:ext>
            </a:extLst>
          </p:cNvPr>
          <p:cNvSpPr/>
          <p:nvPr/>
        </p:nvSpPr>
        <p:spPr>
          <a:xfrm>
            <a:off x="6014745" y="2302678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Multi-Tasking (with Single Core-CPU)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529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Agenda</vt:lpstr>
      <vt:lpstr>What is Multi-Threading?</vt:lpstr>
      <vt:lpstr>Why Multi-Threading?</vt:lpstr>
      <vt:lpstr>Process Execution by CPU</vt:lpstr>
      <vt:lpstr>Multi-Tasking (with Single Core-CPU)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181</cp:revision>
  <dcterms:created xsi:type="dcterms:W3CDTF">2022-02-27T10:42:11Z</dcterms:created>
  <dcterms:modified xsi:type="dcterms:W3CDTF">2023-05-30T07:29:48Z</dcterms:modified>
</cp:coreProperties>
</file>