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ORDERING SERVICE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/>
      <p:bldP spid="2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284</Words>
  <Application>Microsoft Office PowerPoint</Application>
  <PresentationFormat>Widescreen</PresentationFormat>
  <Paragraphs>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28</cp:revision>
  <dcterms:created xsi:type="dcterms:W3CDTF">2022-02-27T10:42:11Z</dcterms:created>
  <dcterms:modified xsi:type="dcterms:W3CDTF">2023-04-29T12:08:25Z</dcterms:modified>
</cp:coreProperties>
</file>