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6" r:id="rId8"/>
    <p:sldId id="261" r:id="rId9"/>
    <p:sldId id="264" r:id="rId10"/>
    <p:sldId id="263" r:id="rId11"/>
    <p:sldId id="274" r:id="rId12"/>
    <p:sldId id="267" r:id="rId13"/>
    <p:sldId id="268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163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96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XXX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440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Last &amp;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47</cp:revision>
  <dcterms:created xsi:type="dcterms:W3CDTF">2022-02-27T10:42:11Z</dcterms:created>
  <dcterms:modified xsi:type="dcterms:W3CDTF">2023-07-16T14:43:51Z</dcterms:modified>
</cp:coreProperties>
</file>