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3" r:id="rId30"/>
    <p:sldId id="300" r:id="rId31"/>
    <p:sldId id="301" r:id="rId32"/>
    <p:sldId id="292" r:id="rId33"/>
    <p:sldId id="294" r:id="rId34"/>
    <p:sldId id="309" r:id="rId35"/>
    <p:sldId id="311" r:id="rId36"/>
    <p:sldId id="310" r:id="rId37"/>
    <p:sldId id="295" r:id="rId38"/>
    <p:sldId id="312" r:id="rId39"/>
    <p:sldId id="313" r:id="rId40"/>
    <p:sldId id="303" r:id="rId41"/>
    <p:sldId id="302" r:id="rId42"/>
    <p:sldId id="314" r:id="rId43"/>
    <p:sldId id="304" r:id="rId44"/>
    <p:sldId id="315" r:id="rId45"/>
    <p:sldId id="30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27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97" r:id="rId62"/>
    <p:sldId id="29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C916DF-FFEF-47BE-AD11-F42F0697209E}"/>
              </a:ext>
            </a:extLst>
          </p:cNvPr>
          <p:cNvCxnSpPr>
            <a:cxnSpLocks/>
          </p:cNvCxnSpPr>
          <p:nvPr/>
        </p:nvCxnSpPr>
        <p:spPr>
          <a:xfrm>
            <a:off x="3270305" y="2194559"/>
            <a:ext cx="2067340" cy="103764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F9579B-1E1B-41FF-B7D7-2D8BCDCF2D9E}"/>
              </a:ext>
            </a:extLst>
          </p:cNvPr>
          <p:cNvCxnSpPr>
            <a:cxnSpLocks/>
          </p:cNvCxnSpPr>
          <p:nvPr/>
        </p:nvCxnSpPr>
        <p:spPr>
          <a:xfrm flipV="1">
            <a:off x="7769750" y="2403835"/>
            <a:ext cx="209121" cy="8283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1428</Words>
  <Application>Microsoft Office PowerPoint</Application>
  <PresentationFormat>Widescreen</PresentationFormat>
  <Paragraphs>262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Euclid Circular B</vt:lpstr>
      <vt:lpstr>Office Theme</vt:lpstr>
      <vt:lpstr>Bitmap Image</vt:lpstr>
      <vt:lpstr>Paintbrush Picture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subheader</vt:lpstr>
      <vt:lpstr>Integrating the modules subheader</vt:lpstr>
      <vt:lpstr>Integrating the modules subheader</vt:lpstr>
      <vt:lpstr>Integrating the modules subheader</vt:lpstr>
      <vt:lpstr>Integrating the modules subheader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75</cp:revision>
  <dcterms:created xsi:type="dcterms:W3CDTF">2022-02-27T10:42:11Z</dcterms:created>
  <dcterms:modified xsi:type="dcterms:W3CDTF">2022-04-21T14:42:46Z</dcterms:modified>
</cp:coreProperties>
</file>