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69" r:id="rId9"/>
    <p:sldId id="259" r:id="rId10"/>
    <p:sldId id="260" r:id="rId11"/>
    <p:sldId id="261" r:id="rId12"/>
    <p:sldId id="271" r:id="rId13"/>
    <p:sldId id="270" r:id="rId14"/>
    <p:sldId id="272" r:id="rId15"/>
    <p:sldId id="273" r:id="rId16"/>
    <p:sldId id="274" r:id="rId17"/>
    <p:sldId id="275" r:id="rId18"/>
    <p:sldId id="281" r:id="rId19"/>
    <p:sldId id="277" r:id="rId20"/>
    <p:sldId id="278" r:id="rId21"/>
    <p:sldId id="279" r:id="rId22"/>
    <p:sldId id="280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dap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ABP 7.0 RC?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Auto-sync localization resources defined in all microservices to a shared localization database.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get and manage localization texts from a single localization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IExternalLocalizationStore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Optimized localization texts when consumed from clients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Added new APIs to support non-static localization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2824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Localization Endpoint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6.0: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88.4 kB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7.0: </a:t>
            </a:r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42.9 KB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(51.4% shorter!)</a:t>
            </a: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ApplicationLocalizationScript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endpoint can be cached at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A2CC-447B-345E-7C2D-E7D8E61A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396191"/>
            <a:ext cx="950214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20BC1-9356-DDF0-BBF3-0D5572AE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4080809"/>
            <a:ext cx="9686637" cy="7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1345-1760-0696-9F67-332316C1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385983" cy="45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Non-Typed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50CB8-D3F6-CC86-E44B-6954333F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30737" cy="46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New </a:t>
            </a:r>
            <a:r>
              <a:rPr lang="en-US" b="1" dirty="0" err="1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IStringLocalizer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DA26-71AE-E7A7-4B30-189ECEF5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847059" cy="1517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C7E26-DE9E-7608-36F5-A5166F34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051528"/>
            <a:ext cx="5556942" cy="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837CE-73FC-255D-0CC7-42B6898D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3" y="2255224"/>
            <a:ext cx="4598932" cy="200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CDCC3-E773-74DA-2F0E-A898A4FD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6313"/>
            <a:ext cx="4598932" cy="352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FE644-55C0-BEC9-BEFE-5E325D48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972001" cy="3368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0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an entity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680303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</p:spTree>
    <p:extLst>
      <p:ext uri="{BB962C8B-B14F-4D97-AF65-F5344CB8AC3E}">
        <p14:creationId xmlns:p14="http://schemas.microsoft.com/office/powerpoint/2010/main" val="1518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2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 DTO class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338859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1C151-18EA-0D86-E936-89DFFA76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8" y="2285803"/>
            <a:ext cx="4333832" cy="192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13EC5-BEA5-21FA-48C0-A549E2D1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7" y="4808484"/>
            <a:ext cx="4292293" cy="168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ACD43-1501-FAB2-6ECA-858B50EB5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577485" cy="28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for authentication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CMS Kit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(product rating &amp; comments)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Ongoing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e-book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B788A-0647-5DD9-0FBC-BF4B8E6B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8999"/>
            <a:ext cx="4282906" cy="3063875"/>
          </a:xfrm>
          <a:prstGeom prst="rect">
            <a:avLst/>
          </a:prstGeom>
        </p:spPr>
      </p:pic>
      <p:pic>
        <p:nvPicPr>
          <p:cNvPr id="1026" name="Picture 2" descr="E-Book">
            <a:extLst>
              <a:ext uri="{FF2B5EF4-FFF2-40B4-BE49-F238E27FC236}">
                <a16:creationId xmlns:a16="http://schemas.microsoft.com/office/drawing/2014/main" id="{5AE519A2-713B-FA0C-CED7-BBB885A5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48" y="3428998"/>
            <a:ext cx="2930540" cy="30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4.0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entity cache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Layout hooks for the Blazor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Improvements on the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819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194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25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747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696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61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dapr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(shortened URL)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580D9-5018-014E-1A32-79BC2DD45F7F}"/>
              </a:ext>
            </a:extLst>
          </p:cNvPr>
          <p:cNvSpPr/>
          <p:nvPr/>
        </p:nvSpPr>
        <p:spPr>
          <a:xfrm>
            <a:off x="7392448" y="4435317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Ordering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9FDAA-3E23-B04A-F956-BD49E2FCAE05}"/>
              </a:ext>
            </a:extLst>
          </p:cNvPr>
          <p:cNvSpPr/>
          <p:nvPr/>
        </p:nvSpPr>
        <p:spPr>
          <a:xfrm>
            <a:off x="7392447" y="3262935"/>
            <a:ext cx="2300785" cy="52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Stock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6E2A0-0A44-4E71-B8B2-F177578BD0DB}"/>
              </a:ext>
            </a:extLst>
          </p:cNvPr>
          <p:cNvSpPr/>
          <p:nvPr/>
        </p:nvSpPr>
        <p:spPr>
          <a:xfrm>
            <a:off x="7392446" y="2090551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75A32-80E6-BEAD-CC0C-4F541AAEFCC1}"/>
              </a:ext>
            </a:extLst>
          </p:cNvPr>
          <p:cNvSpPr/>
          <p:nvPr/>
        </p:nvSpPr>
        <p:spPr>
          <a:xfrm>
            <a:off x="5175359" y="2080422"/>
            <a:ext cx="502856" cy="2875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D5BB4-5480-DBD0-2663-377A0CB02B9B}"/>
              </a:ext>
            </a:extLst>
          </p:cNvPr>
          <p:cNvSpPr/>
          <p:nvPr/>
        </p:nvSpPr>
        <p:spPr>
          <a:xfrm>
            <a:off x="1260333" y="2662975"/>
            <a:ext cx="2300785" cy="520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2057E-8F9E-0AED-EFEA-741C7C2A956F}"/>
              </a:ext>
            </a:extLst>
          </p:cNvPr>
          <p:cNvSpPr/>
          <p:nvPr/>
        </p:nvSpPr>
        <p:spPr>
          <a:xfrm>
            <a:off x="1260332" y="3914650"/>
            <a:ext cx="2300785" cy="52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-party Clients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0859F-079C-13FC-3784-1FACD8E70938}"/>
              </a:ext>
            </a:extLst>
          </p:cNvPr>
          <p:cNvCxnSpPr>
            <a:stCxn id="13" idx="3"/>
          </p:cNvCxnSpPr>
          <p:nvPr/>
        </p:nvCxnSpPr>
        <p:spPr>
          <a:xfrm flipV="1">
            <a:off x="3561118" y="2923308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CF790-BEFC-534E-9EEC-E94B3E343C5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1117" y="4174983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CC1461-10AA-39C3-CC0C-3DCC61C1F1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78215" y="2350885"/>
            <a:ext cx="171423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249AA-3980-4696-5465-E4D8C94A99C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678215" y="3518203"/>
            <a:ext cx="1714232" cy="50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1AAE23-AD53-0514-2F18-B23FA986852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78215" y="4685523"/>
            <a:ext cx="1714233" cy="1012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0FBB3-2D3F-3EAE-5126-AD38ED63D37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8542839" y="2611219"/>
            <a:ext cx="1" cy="651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9D088D-F152-B8C1-FAD6-4C0AD50EB06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542840" y="3783602"/>
            <a:ext cx="1" cy="651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1D0F38-452F-5F4B-B72E-AFC7D5DB8B22}"/>
              </a:ext>
            </a:extLst>
          </p:cNvPr>
          <p:cNvSpPr txBox="1"/>
          <p:nvPr/>
        </p:nvSpPr>
        <p:spPr>
          <a:xfrm>
            <a:off x="3657081" y="2901374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01296E-04DB-E865-852D-860B829AB311}"/>
              </a:ext>
            </a:extLst>
          </p:cNvPr>
          <p:cNvSpPr txBox="1"/>
          <p:nvPr/>
        </p:nvSpPr>
        <p:spPr>
          <a:xfrm>
            <a:off x="3635940" y="4174068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28F4E-C22E-1C95-6E71-731248975F4F}"/>
              </a:ext>
            </a:extLst>
          </p:cNvPr>
          <p:cNvSpPr txBox="1"/>
          <p:nvPr/>
        </p:nvSpPr>
        <p:spPr>
          <a:xfrm>
            <a:off x="5789092" y="237058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4113C-B321-E711-4C30-BBD13237ABEB}"/>
              </a:ext>
            </a:extLst>
          </p:cNvPr>
          <p:cNvSpPr txBox="1"/>
          <p:nvPr/>
        </p:nvSpPr>
        <p:spPr>
          <a:xfrm>
            <a:off x="5783608" y="3524619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5F78D1-B6CD-7F0A-979B-38D4AE56C0A2}"/>
              </a:ext>
            </a:extLst>
          </p:cNvPr>
          <p:cNvSpPr txBox="1"/>
          <p:nvPr/>
        </p:nvSpPr>
        <p:spPr>
          <a:xfrm>
            <a:off x="5827172" y="471892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5FE45-7BC8-2CDC-49E2-5A5E551D2489}"/>
              </a:ext>
            </a:extLst>
          </p:cNvPr>
          <p:cNvSpPr txBox="1"/>
          <p:nvPr/>
        </p:nvSpPr>
        <p:spPr>
          <a:xfrm>
            <a:off x="8592345" y="2755314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AB34BF-9ADE-87D4-5D60-00947936B7BF}"/>
              </a:ext>
            </a:extLst>
          </p:cNvPr>
          <p:cNvSpPr txBox="1"/>
          <p:nvPr/>
        </p:nvSpPr>
        <p:spPr>
          <a:xfrm>
            <a:off x="8592345" y="3989402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</p:spTree>
    <p:extLst>
      <p:ext uri="{BB962C8B-B14F-4D97-AF65-F5344CB8AC3E}">
        <p14:creationId xmlns:p14="http://schemas.microsoft.com/office/powerpoint/2010/main" val="9351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services: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556</Words>
  <Application>Microsoft Office PowerPoint</Application>
  <PresentationFormat>Widescreen</PresentationFormat>
  <Paragraphs>145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Euclid Circular B</vt:lpstr>
      <vt:lpstr>Office Theme</vt:lpstr>
      <vt:lpstr>What’s new with ABP 7.0 RC?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Integration services: How it works?</vt:lpstr>
      <vt:lpstr>Dynamic Permissions &amp; Features</vt:lpstr>
      <vt:lpstr>Dynamic Permissions &amp; Features</vt:lpstr>
      <vt:lpstr>External Localization System</vt:lpstr>
      <vt:lpstr>Localization Endpoint Optimization</vt:lpstr>
      <vt:lpstr>Typed Localization Resources</vt:lpstr>
      <vt:lpstr>Non-Typed Localization Resources</vt:lpstr>
      <vt:lpstr>New IStringLocalizer APIs</vt:lpstr>
      <vt:lpstr>Entity Cache Service</vt:lpstr>
      <vt:lpstr>Entity Cache Service</vt:lpstr>
      <vt:lpstr>eShopOnAbp project updates</vt:lpstr>
      <vt:lpstr>TODO</vt:lpstr>
      <vt:lpstr>TODO</vt:lpstr>
      <vt:lpstr>TODO</vt:lpstr>
      <vt:lpstr>TODO</vt:lpstr>
      <vt:lpstr>TODO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65</cp:revision>
  <dcterms:created xsi:type="dcterms:W3CDTF">2022-02-27T10:42:11Z</dcterms:created>
  <dcterms:modified xsi:type="dcterms:W3CDTF">2022-11-24T08:00:43Z</dcterms:modified>
</cp:coreProperties>
</file>