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Github</a:t>
            </a:r>
            <a:r>
              <a:rPr lang="en-US" sz="2800" dirty="0"/>
              <a:t>: @hikalkan</a:t>
            </a:r>
          </a:p>
          <a:p>
            <a:r>
              <a:rPr lang="en-US" sz="2800" dirty="0"/>
              <a:t>Twitter: @</a:t>
            </a:r>
            <a:r>
              <a:rPr lang="en-US" sz="2800" dirty="0" err="1"/>
              <a:t>hibrahimkalkan</a:t>
            </a:r>
            <a:endParaRPr lang="en-US" sz="2800" dirty="0"/>
          </a:p>
          <a:p>
            <a:r>
              <a:rPr lang="en-US" sz="2800" dirty="0"/>
              <a:t>http://halilibrahimkalkan.com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891" y="256377"/>
            <a:ext cx="9601200" cy="1018749"/>
          </a:xfrm>
        </p:spPr>
        <p:txBody>
          <a:bodyPr/>
          <a:lstStyle/>
          <a:p>
            <a:r>
              <a:rPr lang="en-US" dirty="0"/>
              <a:t>ASP.NET Boilerplate</a:t>
            </a:r>
            <a:br>
              <a:rPr lang="en-US" dirty="0"/>
            </a:br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https://aspnetboilerplate.com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02891" y="1481550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4.5+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</TotalTime>
  <Words>132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Multi-Tenancy</vt:lpstr>
      <vt:lpstr>Halil İbrahim Kalkan</vt:lpstr>
      <vt:lpstr>ASP.NET Boilerplate https://aspnetboilerplate.com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2</cp:revision>
  <dcterms:created xsi:type="dcterms:W3CDTF">2018-04-01T17:54:56Z</dcterms:created>
  <dcterms:modified xsi:type="dcterms:W3CDTF">2018-04-01T18:11:16Z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