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28-Dec-22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738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0785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109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791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6263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6905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11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95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75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8061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Widescreen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Building Multi-Tenant Applications with ASP.NET Core &amp; the ABP Framework</vt:lpstr>
      <vt:lpstr>Agenda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</cp:revision>
  <dcterms:created xsi:type="dcterms:W3CDTF">2022-02-27T10:42:11Z</dcterms:created>
  <dcterms:modified xsi:type="dcterms:W3CDTF">2022-12-28T06:50:06Z</dcterms:modified>
</cp:coreProperties>
</file>