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78" r:id="rId3"/>
    <p:sldId id="270" r:id="rId4"/>
    <p:sldId id="271" r:id="rId5"/>
    <p:sldId id="260" r:id="rId6"/>
    <p:sldId id="268" r:id="rId7"/>
    <p:sldId id="272" r:id="rId8"/>
    <p:sldId id="273" r:id="rId9"/>
    <p:sldId id="276" r:id="rId10"/>
    <p:sldId id="274" r:id="rId11"/>
    <p:sldId id="275" r:id="rId12"/>
    <p:sldId id="279" r:id="rId13"/>
    <p:sldId id="277" r:id="rId14"/>
    <p:sldId id="280" r:id="rId15"/>
    <p:sldId id="281" r:id="rId16"/>
    <p:sldId id="286" r:id="rId17"/>
    <p:sldId id="267" r:id="rId18"/>
    <p:sldId id="283" r:id="rId19"/>
    <p:sldId id="284" r:id="rId20"/>
    <p:sldId id="282" r:id="rId21"/>
    <p:sldId id="325" r:id="rId22"/>
    <p:sldId id="321" r:id="rId23"/>
    <p:sldId id="322" r:id="rId24"/>
    <p:sldId id="333" r:id="rId25"/>
    <p:sldId id="335" r:id="rId26"/>
    <p:sldId id="323" r:id="rId27"/>
    <p:sldId id="324" r:id="rId28"/>
    <p:sldId id="326" r:id="rId29"/>
    <p:sldId id="328" r:id="rId30"/>
    <p:sldId id="327" r:id="rId31"/>
    <p:sldId id="332" r:id="rId32"/>
    <p:sldId id="287" r:id="rId33"/>
    <p:sldId id="289" r:id="rId34"/>
    <p:sldId id="290" r:id="rId35"/>
    <p:sldId id="293" r:id="rId36"/>
    <p:sldId id="295" r:id="rId37"/>
    <p:sldId id="296" r:id="rId38"/>
    <p:sldId id="297" r:id="rId39"/>
    <p:sldId id="298" r:id="rId40"/>
    <p:sldId id="336" r:id="rId41"/>
    <p:sldId id="292" r:id="rId42"/>
    <p:sldId id="301" r:id="rId43"/>
    <p:sldId id="302" r:id="rId44"/>
    <p:sldId id="317" r:id="rId45"/>
    <p:sldId id="316" r:id="rId46"/>
    <p:sldId id="318" r:id="rId47"/>
    <p:sldId id="304" r:id="rId48"/>
    <p:sldId id="303" r:id="rId49"/>
    <p:sldId id="330" r:id="rId50"/>
    <p:sldId id="329" r:id="rId51"/>
    <p:sldId id="306" r:id="rId52"/>
    <p:sldId id="308" r:id="rId53"/>
    <p:sldId id="309" r:id="rId54"/>
    <p:sldId id="331" r:id="rId55"/>
    <p:sldId id="305" r:id="rId56"/>
    <p:sldId id="311" r:id="rId57"/>
    <p:sldId id="312" r:id="rId58"/>
    <p:sldId id="313" r:id="rId59"/>
    <p:sldId id="266" r:id="rId60"/>
    <p:sldId id="315" r:id="rId61"/>
    <p:sldId id="33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376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5,200+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idependent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7538939" cy="7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Render menus, toolbars… contributed by the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225664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 (among multiple layouts)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  <a:endParaRPr lang="en-US" sz="2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actual functionality (application layer) as a remote HTTP (REST) service via C# Client.</a:t>
            </a:r>
          </a:p>
        </p:txBody>
      </p:sp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97" y="457025"/>
            <a:ext cx="5911448" cy="80534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E8E5D-F4FD-4B9D-9C17-D8F1E728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0" y="1524630"/>
            <a:ext cx="7290584" cy="45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51" y="391647"/>
            <a:ext cx="5896784" cy="7912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0" y="1375793"/>
            <a:ext cx="10143660" cy="4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2008</Words>
  <Application>Microsoft Office PowerPoint</Application>
  <PresentationFormat>Widescreen</PresentationFormat>
  <Paragraphs>407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Volosoft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Menu Contributor</vt:lpstr>
      <vt:lpstr>Theming</vt:lpstr>
      <vt:lpstr>Theming</vt:lpstr>
      <vt:lpstr>Theme Base</vt:lpstr>
      <vt:lpstr>Using a Module as a Remote Service (Microservice?)</vt:lpstr>
      <vt:lpstr>How to Use a module?</vt:lpstr>
      <vt:lpstr>Module layers/projects</vt:lpstr>
      <vt:lpstr>Module layers/projects</vt:lpstr>
      <vt:lpstr>Embed a module</vt:lpstr>
      <vt:lpstr>Use as a Remote Service</vt:lpstr>
      <vt:lpstr>Embed UI, Use as a Remote Service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137</cp:revision>
  <dcterms:created xsi:type="dcterms:W3CDTF">2018-08-16T07:55:06Z</dcterms:created>
  <dcterms:modified xsi:type="dcterms:W3CDTF">2018-09-05T08:38:55Z</dcterms:modified>
</cp:coreProperties>
</file>