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320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Sharing State Between Threads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130</cp:revision>
  <dcterms:created xsi:type="dcterms:W3CDTF">2022-02-27T10:42:11Z</dcterms:created>
  <dcterms:modified xsi:type="dcterms:W3CDTF">2023-05-15T12:53:59Z</dcterms:modified>
</cp:coreProperties>
</file>