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 &amp; </a:t>
            </a:r>
            <a:r>
              <a:rPr lang="en-US" sz="2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Alper</a:t>
            </a:r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Ebiçoğlu</a:t>
            </a:r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File -&gt; New -&gt;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1"/>
            <a:ext cx="10515600" cy="274796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layered solution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structure with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practices</a:t>
            </a:r>
          </a:p>
          <a:p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 and configure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your favorite libraries and tools. Search for the others…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your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automated tests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mocking database and other infrastructure.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modern, responsive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layouts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navigation, header, footer, toolbars… or apply a pre-built UI theme.</a:t>
            </a:r>
          </a:p>
          <a:p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Train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your developers how to use all these, or document..!</a:t>
            </a:r>
          </a:p>
          <a:p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sz="22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already </a:t>
            </a:r>
            <a:r>
              <a:rPr lang="en-US" sz="2200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spent your weeks </a:t>
            </a:r>
            <a:r>
              <a:rPr lang="en-US" sz="22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before writing a single line of your business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7333F-FA67-5325-DD0D-9ED4E4DCF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400800" cy="147637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AB1CC02-311E-45CD-F60A-96B7EBC15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262" y="1695947"/>
            <a:ext cx="2615317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EE11761-9070-2033-2551-2132C4D20F67}"/>
              </a:ext>
            </a:extLst>
          </p:cNvPr>
          <p:cNvSpPr/>
          <p:nvPr/>
        </p:nvSpPr>
        <p:spPr>
          <a:xfrm>
            <a:off x="7354957" y="1896614"/>
            <a:ext cx="1129084" cy="381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Solution Template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207545-DE55-4CC3-7733-2267CFBF1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8711"/>
            <a:ext cx="4273163" cy="2621167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4EB9AD3-1F26-963A-0FFF-E712785F7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45" y="2316102"/>
            <a:ext cx="2615317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Picture 1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8A95F85-598D-07E3-9B64-FA8B2DEF1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46" y="4054414"/>
            <a:ext cx="2615318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3B707D-484C-6A50-D38F-685407E995E7}"/>
              </a:ext>
            </a:extLst>
          </p:cNvPr>
          <p:cNvSpPr txBox="1"/>
          <p:nvPr/>
        </p:nvSpPr>
        <p:spPr>
          <a:xfrm>
            <a:off x="1027356" y="2018315"/>
            <a:ext cx="3894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startup solution template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EE5578-F2F6-BCA6-3A02-A227BCB50B2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111363" y="3051660"/>
            <a:ext cx="350128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AF16FC-FA24-3621-E5AE-C1BAFF29488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111363" y="4789972"/>
            <a:ext cx="3501283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66035B-B73D-1EFB-B658-7665AEBB2FA0}"/>
              </a:ext>
            </a:extLst>
          </p:cNvPr>
          <p:cNvSpPr txBox="1"/>
          <p:nvPr/>
        </p:nvSpPr>
        <p:spPr>
          <a:xfrm>
            <a:off x="5747338" y="2687885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solution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C33D17-D38D-3E20-9E91-331E79D5DEBB}"/>
              </a:ext>
            </a:extLst>
          </p:cNvPr>
          <p:cNvSpPr txBox="1"/>
          <p:nvPr/>
        </p:nvSpPr>
        <p:spPr>
          <a:xfrm>
            <a:off x="5841917" y="4765562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solution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649271-FE26-3CE3-5535-4855C0B9BCE8}"/>
              </a:ext>
            </a:extLst>
          </p:cNvPr>
          <p:cNvSpPr/>
          <p:nvPr/>
        </p:nvSpPr>
        <p:spPr>
          <a:xfrm>
            <a:off x="5516326" y="3711802"/>
            <a:ext cx="2502197" cy="4524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rgbClr val="002060"/>
                </a:solidFill>
              </a:rPr>
              <a:t>a command-line utility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BF0ED-0132-8745-586B-D1A488502508}"/>
              </a:ext>
            </a:extLst>
          </p:cNvPr>
          <p:cNvCxnSpPr>
            <a:cxnSpLocks/>
            <a:stCxn id="27" idx="0"/>
            <a:endCxn id="25" idx="2"/>
          </p:cNvCxnSpPr>
          <p:nvPr/>
        </p:nvCxnSpPr>
        <p:spPr>
          <a:xfrm flipV="1">
            <a:off x="6767425" y="3057217"/>
            <a:ext cx="0" cy="65458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78183E-BFFA-8D13-F03B-F550C1C1C9C8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767425" y="4164289"/>
            <a:ext cx="0" cy="6012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troduction to AWS EC2 and the Command Line in Data Science | by Chris  Dong | Towards Data Science">
            <a:extLst>
              <a:ext uri="{FF2B5EF4-FFF2-40B4-BE49-F238E27FC236}">
                <a16:creationId xmlns:a16="http://schemas.microsoft.com/office/drawing/2014/main" id="{06E765F7-2E9F-BFC5-3A6B-6773E4D2E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76" y="3749061"/>
            <a:ext cx="355076" cy="40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icrosoft Visual Studio - Vikipedi">
            <a:extLst>
              <a:ext uri="{FF2B5EF4-FFF2-40B4-BE49-F238E27FC236}">
                <a16:creationId xmlns:a16="http://schemas.microsoft.com/office/drawing/2014/main" id="{8782E0A1-0C6F-49D6-CA8A-8F44C6D2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940" y="4401694"/>
            <a:ext cx="761836" cy="76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67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Solution Template: Pains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Keep the solution template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up-to-date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Transfer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fixes and improvements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from solutions to the template.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Also apply the same fix and improvements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the solutions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created by that solution template!</a:t>
            </a:r>
          </a:p>
        </p:txBody>
      </p:sp>
    </p:spTree>
    <p:extLst>
      <p:ext uri="{BB962C8B-B14F-4D97-AF65-F5344CB8AC3E}">
        <p14:creationId xmlns:p14="http://schemas.microsoft.com/office/powerpoint/2010/main" val="404245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Solution Template: 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Duplications across different solutions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fine-tuning 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abstracting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</a:t>
            </a:r>
            <a:r>
              <a:rPr lang="en-US" baseline="30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-party libraries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Classes, conventions, code-parts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similar in every project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Helpers,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 classes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extension methods, ASP.NET Core filters (exception handling, audit logging,…)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Generic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 features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like multi-tenancy, BLOB storing, email sending,…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Generic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repositories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base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entities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unit of work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,…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solution contains know-how, not only for the business, but also related to the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97463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ASP.NET Boilerplate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A75719-9DE0-3E3D-AE98-2F03C5A93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42" y="2003644"/>
            <a:ext cx="2819400" cy="172942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FAFDEE79-1EC3-0332-855D-668ABFA52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851" y="1683521"/>
            <a:ext cx="3048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C20961-2844-114C-E9E2-62FE392557D9}"/>
              </a:ext>
            </a:extLst>
          </p:cNvPr>
          <p:cNvSpPr txBox="1"/>
          <p:nvPr/>
        </p:nvSpPr>
        <p:spPr>
          <a:xfrm>
            <a:off x="8350193" y="2959871"/>
            <a:ext cx="33773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Web Application Framework</a:t>
            </a:r>
          </a:p>
          <a:p>
            <a:pPr algn="ctr"/>
            <a:r>
              <a:rPr lang="en-US" sz="1600" b="0" i="0" cap="all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A STRONG INFRASTRUCTURE FOR MODERN WEB APPLICATIONS</a:t>
            </a:r>
          </a:p>
        </p:txBody>
      </p:sp>
      <p:pic>
        <p:nvPicPr>
          <p:cNvPr id="1030" name="Picture 6" descr="NuGet ve .NET kitaplıkları | Microsoft Docs">
            <a:extLst>
              <a:ext uri="{FF2B5EF4-FFF2-40B4-BE49-F238E27FC236}">
                <a16:creationId xmlns:a16="http://schemas.microsoft.com/office/drawing/2014/main" id="{93882A58-B80F-9656-C103-2ED63B553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790" y="2368722"/>
            <a:ext cx="2284178" cy="69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575BA2-853C-B8C1-DC8A-EF49EBEAC518}"/>
              </a:ext>
            </a:extLst>
          </p:cNvPr>
          <p:cNvSpPr txBox="1"/>
          <p:nvPr/>
        </p:nvSpPr>
        <p:spPr>
          <a:xfrm>
            <a:off x="4853906" y="3063236"/>
            <a:ext cx="232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10s of NuGet packages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296947-6563-D0F3-0D7D-4D3CA41F9096}"/>
              </a:ext>
            </a:extLst>
          </p:cNvPr>
          <p:cNvSpPr txBox="1"/>
          <p:nvPr/>
        </p:nvSpPr>
        <p:spPr>
          <a:xfrm>
            <a:off x="604015" y="3779656"/>
            <a:ext cx="2961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Startup solution templates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E0F2B-BBF6-B8B7-9E8C-3409CA988A81}"/>
              </a:ext>
            </a:extLst>
          </p:cNvPr>
          <p:cNvSpPr txBox="1"/>
          <p:nvPr/>
        </p:nvSpPr>
        <p:spPr>
          <a:xfrm>
            <a:off x="3660577" y="1794078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450B64-2AAF-A20E-2EB0-4F4689AA1488}"/>
              </a:ext>
            </a:extLst>
          </p:cNvPr>
          <p:cNvSpPr txBox="1"/>
          <p:nvPr/>
        </p:nvSpPr>
        <p:spPr>
          <a:xfrm>
            <a:off x="7231626" y="1706729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00B050"/>
                </a:solidFill>
              </a:rPr>
              <a:t>=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9EF3EC5-AB4F-9DF5-4FC0-BA8B959D2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160" y="4339065"/>
            <a:ext cx="1332506" cy="34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1E456A3-34B5-2E94-917C-26E591CD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76" y="4771532"/>
            <a:ext cx="1548309" cy="40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0FD2763-4A01-B9AA-2D2B-2C21F618F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162" y="5227852"/>
            <a:ext cx="1253987" cy="34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815DAD-7792-5BAC-18FA-3BE7B5C4AE08}"/>
              </a:ext>
            </a:extLst>
          </p:cNvPr>
          <p:cNvSpPr txBox="1"/>
          <p:nvPr/>
        </p:nvSpPr>
        <p:spPr>
          <a:xfrm>
            <a:off x="1153776" y="5632640"/>
            <a:ext cx="2137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MVC (Razor Pages)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8432F1-7E1F-1FC7-B263-27443CE633EC}"/>
              </a:ext>
            </a:extLst>
          </p:cNvPr>
          <p:cNvSpPr txBox="1"/>
          <p:nvPr/>
        </p:nvSpPr>
        <p:spPr>
          <a:xfrm>
            <a:off x="8514851" y="4233147"/>
            <a:ext cx="33285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9 years</a:t>
            </a:r>
            <a:r>
              <a:rPr lang="en-US" dirty="0"/>
              <a:t> of active development (still going 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10K Stars</a:t>
            </a:r>
            <a:r>
              <a:rPr lang="en-US" dirty="0"/>
              <a:t>, 172 contributors, 230 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5,000</a:t>
            </a:r>
            <a:r>
              <a:rPr lang="en-US" dirty="0"/>
              <a:t> issues, 1,200 PRs closed</a:t>
            </a:r>
          </a:p>
        </p:txBody>
      </p:sp>
    </p:spTree>
    <p:extLst>
      <p:ext uri="{BB962C8B-B14F-4D97-AF65-F5344CB8AC3E}">
        <p14:creationId xmlns:p14="http://schemas.microsoft.com/office/powerpoint/2010/main" val="13491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99207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9415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54146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300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Euclid Circular B</vt:lpstr>
      <vt:lpstr>Roboto</vt:lpstr>
      <vt:lpstr>Office Theme</vt:lpstr>
      <vt:lpstr>The ABP Framework</vt:lpstr>
      <vt:lpstr>File -&gt; New -&gt; Project</vt:lpstr>
      <vt:lpstr>A Solution Template</vt:lpstr>
      <vt:lpstr>Solution Template: Pains</vt:lpstr>
      <vt:lpstr>Solution Template: Shortcomings</vt:lpstr>
      <vt:lpstr>The ASP.NET Boilerplate Project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25</cp:revision>
  <dcterms:created xsi:type="dcterms:W3CDTF">2022-02-27T10:42:11Z</dcterms:created>
  <dcterms:modified xsi:type="dcterms:W3CDTF">2022-07-11T09:22:37Z</dcterms:modified>
</cp:coreProperties>
</file>