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6217608" y="1614542"/>
            <a:ext cx="2836630" cy="48021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5272"/>
            <a:ext cx="2951898" cy="480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151479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72" y="573101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67" y="4801953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64" y="4745334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64" y="5236700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76" y="5903212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6345872" y="2391757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6345872" y="326589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6345872" y="2828825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1026" name="Picture 2" descr="how to Sort API methods in Swagger-UI · Issue #647 · nestjs/swagger · GitHub">
            <a:extLst>
              <a:ext uri="{FF2B5EF4-FFF2-40B4-BE49-F238E27FC236}">
                <a16:creationId xmlns:a16="http://schemas.microsoft.com/office/drawing/2014/main" id="{29D19B5D-0D91-E39B-D115-D2021128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60" y="4485037"/>
            <a:ext cx="2707578" cy="181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568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LOCAL DEVELOPER MACHINE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6321218" y="1633713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DEPENDENCIES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  <a:endCxn id="1026" idx="0"/>
          </p:cNvCxnSpPr>
          <p:nvPr/>
        </p:nvCxnSpPr>
        <p:spPr>
          <a:xfrm>
            <a:off x="2314149" y="3944465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015636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E7B940-7E2B-F2B8-C49E-DDCE3D500D5A}"/>
              </a:ext>
            </a:extLst>
          </p:cNvPr>
          <p:cNvSpPr/>
          <p:nvPr/>
        </p:nvSpPr>
        <p:spPr>
          <a:xfrm>
            <a:off x="3808043" y="2693792"/>
            <a:ext cx="2390711" cy="54057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6345872" y="4140029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6345872" y="3702961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278</Words>
  <Application>Microsoft Office PowerPoint</Application>
  <PresentationFormat>Widescreen</PresentationFormat>
  <Paragraphs>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25</cp:revision>
  <dcterms:created xsi:type="dcterms:W3CDTF">2022-02-27T10:42:11Z</dcterms:created>
  <dcterms:modified xsi:type="dcterms:W3CDTF">2023-04-28T09:02:04Z</dcterms:modified>
</cp:coreProperties>
</file>