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ty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INTEGRATE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 MICROSERVICE DEVELOPMENT </a:t>
            </a:r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WITH ABP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b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Volosoft</a:t>
            </a:r>
            <a:endParaRPr lang="en-US" sz="2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20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6706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262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774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0960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0613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4755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2670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271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4146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EA17F0-F0DC-E07D-55A4-19A837F82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9202"/>
            <a:ext cx="2349905" cy="574845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F89AF3B-EBD2-0423-64F3-4822FFF0C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74845" cy="57484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6FE70F93-F185-2114-3B33-2DBF0B0AD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1" y="2445727"/>
            <a:ext cx="570524" cy="570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F50F-0ACE-B34B-9C4B-4C382BA9B8CA}"/>
              </a:ext>
            </a:extLst>
          </p:cNvPr>
          <p:cNvSpPr txBox="1"/>
          <p:nvPr/>
        </p:nvSpPr>
        <p:spPr>
          <a:xfrm>
            <a:off x="1593619" y="1793444"/>
            <a:ext cx="629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2007, Computer Engineering, </a:t>
            </a:r>
            <a:r>
              <a:rPr lang="en-US" dirty="0" err="1"/>
              <a:t>Sakarya</a:t>
            </a:r>
            <a:r>
              <a:rPr lang="en-US" dirty="0"/>
              <a:t>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2F27A-60ED-6AED-27F0-2AAEF61BE66E}"/>
              </a:ext>
            </a:extLst>
          </p:cNvPr>
          <p:cNvSpPr txBox="1"/>
          <p:nvPr/>
        </p:nvSpPr>
        <p:spPr>
          <a:xfrm>
            <a:off x="1593618" y="2546323"/>
            <a:ext cx="726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7E45-FD16-64DE-F20B-CA75D30D3E9A}"/>
              </a:ext>
            </a:extLst>
          </p:cNvPr>
          <p:cNvSpPr txBox="1"/>
          <p:nvPr/>
        </p:nvSpPr>
        <p:spPr>
          <a:xfrm>
            <a:off x="3399890" y="3401958"/>
            <a:ext cx="556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BAEA4F-0156-9F75-A256-C1E38BB23E5C}"/>
              </a:ext>
            </a:extLst>
          </p:cNvPr>
          <p:cNvSpPr txBox="1"/>
          <p:nvPr/>
        </p:nvSpPr>
        <p:spPr>
          <a:xfrm>
            <a:off x="2703444" y="4239531"/>
            <a:ext cx="61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DE0B14-485A-9ED9-8F61-00E6F7BB3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07716"/>
            <a:ext cx="570524" cy="5705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4DEBBC-8835-939C-11E7-3B30C54E9CE4}"/>
              </a:ext>
            </a:extLst>
          </p:cNvPr>
          <p:cNvSpPr txBox="1"/>
          <p:nvPr/>
        </p:nvSpPr>
        <p:spPr>
          <a:xfrm>
            <a:off x="1523382" y="5006151"/>
            <a:ext cx="744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Multi-threading, distributed systems, OOP, DDD, software architectures.. etc.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FBA65-A644-1E60-CEC9-19A1C91C2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7753" y="390996"/>
            <a:ext cx="3027844" cy="6177614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68C2DE39-FD60-342E-CB34-A01B8DA491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62755"/>
            <a:ext cx="570524" cy="570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93B491-21EE-AC3B-FCE5-0C2803BA89AC}"/>
              </a:ext>
            </a:extLst>
          </p:cNvPr>
          <p:cNvSpPr txBox="1"/>
          <p:nvPr/>
        </p:nvSpPr>
        <p:spPr>
          <a:xfrm>
            <a:off x="1523382" y="5763351"/>
            <a:ext cx="687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active coder, mostly open source.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67CD63F2-CF85-66B5-F6E9-9D827FC05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110"/>
            <a:ext cx="1776130" cy="47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1021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57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6376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6036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2038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854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99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09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32381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928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Difficuties of a microservice development environment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Project Tye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Solution Runner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Kubernetes Tunneling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(with demo)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8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311148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584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89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2992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1887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DIFFICULTIES OF A MICROSERVICE DEVELOPMENT ENVIRONMENT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7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Typical Microservice Solution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9F446E-30DD-E319-0078-22FFE0141F7D}"/>
              </a:ext>
            </a:extLst>
          </p:cNvPr>
          <p:cNvSpPr/>
          <p:nvPr/>
        </p:nvSpPr>
        <p:spPr>
          <a:xfrm>
            <a:off x="1660850" y="4273982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 Web Site</a:t>
            </a:r>
          </a:p>
          <a:p>
            <a:pPr algn="ctr"/>
            <a:r>
              <a:rPr lang="en-US" sz="1600" dirty="0"/>
              <a:t>(MVC)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F1BEC-4A7E-6E7D-4767-DD0E7A7281C8}"/>
              </a:ext>
            </a:extLst>
          </p:cNvPr>
          <p:cNvSpPr/>
          <p:nvPr/>
        </p:nvSpPr>
        <p:spPr>
          <a:xfrm>
            <a:off x="1660850" y="3141800"/>
            <a:ext cx="1526796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 Admin Application (</a:t>
            </a:r>
            <a:r>
              <a:rPr lang="tr-TR" sz="1400"/>
              <a:t>SPA</a:t>
            </a:r>
            <a:r>
              <a:rPr lang="en-US" sz="1400"/>
              <a:t>)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524165-272C-FC6E-3DEF-6FA2FD8DE917}"/>
              </a:ext>
            </a:extLst>
          </p:cNvPr>
          <p:cNvSpPr/>
          <p:nvPr/>
        </p:nvSpPr>
        <p:spPr>
          <a:xfrm>
            <a:off x="3717397" y="4270270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Public Web Site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EF6B298-9E72-C264-4EFA-3B15A49FA654}"/>
              </a:ext>
            </a:extLst>
          </p:cNvPr>
          <p:cNvSpPr/>
          <p:nvPr/>
        </p:nvSpPr>
        <p:spPr>
          <a:xfrm>
            <a:off x="6153563" y="3697358"/>
            <a:ext cx="2198613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Customer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AA008B-B233-597A-C9C6-3836AF12E023}"/>
              </a:ext>
            </a:extLst>
          </p:cNvPr>
          <p:cNvSpPr/>
          <p:nvPr/>
        </p:nvSpPr>
        <p:spPr>
          <a:xfrm>
            <a:off x="6153564" y="2751500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Product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93389E-4960-1DDF-9BF1-EC13FB11713C}"/>
              </a:ext>
            </a:extLst>
          </p:cNvPr>
          <p:cNvSpPr/>
          <p:nvPr/>
        </p:nvSpPr>
        <p:spPr>
          <a:xfrm>
            <a:off x="6153564" y="4620351"/>
            <a:ext cx="2198614" cy="55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600" dirty="0">
                <a:solidFill>
                  <a:schemeClr val="tx1"/>
                </a:solidFill>
              </a:rPr>
              <a:t>Order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EEFE38-238F-812E-BE3D-569614C58D8C}"/>
              </a:ext>
            </a:extLst>
          </p:cNvPr>
          <p:cNvSpPr/>
          <p:nvPr/>
        </p:nvSpPr>
        <p:spPr>
          <a:xfrm>
            <a:off x="3717397" y="1810700"/>
            <a:ext cx="4634779" cy="553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 Server</a:t>
            </a:r>
          </a:p>
        </p:txBody>
      </p:sp>
      <p:pic>
        <p:nvPicPr>
          <p:cNvPr id="60" name="Picture 6" descr="Image result for mongodb">
            <a:extLst>
              <a:ext uri="{FF2B5EF4-FFF2-40B4-BE49-F238E27FC236}">
                <a16:creationId xmlns:a16="http://schemas.microsoft.com/office/drawing/2014/main" id="{503AB696-8B69-3D18-8549-71E556E3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040" y="3551640"/>
            <a:ext cx="881543" cy="88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sql server">
            <a:extLst>
              <a:ext uri="{FF2B5EF4-FFF2-40B4-BE49-F238E27FC236}">
                <a16:creationId xmlns:a16="http://schemas.microsoft.com/office/drawing/2014/main" id="{57D149FB-AC48-93ED-9F34-259F9D2B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4609663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sql server">
            <a:extLst>
              <a:ext uri="{FF2B5EF4-FFF2-40B4-BE49-F238E27FC236}">
                <a16:creationId xmlns:a16="http://schemas.microsoft.com/office/drawing/2014/main" id="{094AC15A-D530-E2F7-2DA2-56B36D81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6" y="2758993"/>
            <a:ext cx="665267" cy="53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A699CE6-B957-4823-EBA4-2B7B5019091A}"/>
              </a:ext>
            </a:extLst>
          </p:cNvPr>
          <p:cNvSpPr/>
          <p:nvPr/>
        </p:nvSpPr>
        <p:spPr>
          <a:xfrm rot="5400000" flipH="1">
            <a:off x="8034027" y="3599398"/>
            <a:ext cx="2422524" cy="726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dirty="0"/>
              <a:t>    </a:t>
            </a:r>
            <a:r>
              <a:rPr lang="en-US" dirty="0"/>
              <a:t>Event Bus</a:t>
            </a:r>
          </a:p>
        </p:txBody>
      </p:sp>
      <p:pic>
        <p:nvPicPr>
          <p:cNvPr id="64" name="Picture 2" descr="Image result for rabbitmq logo">
            <a:extLst>
              <a:ext uri="{FF2B5EF4-FFF2-40B4-BE49-F238E27FC236}">
                <a16:creationId xmlns:a16="http://schemas.microsoft.com/office/drawing/2014/main" id="{CA0212F7-2196-DC04-8D40-758EAB14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76" y="4256888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78689D4-8E9B-EE6F-397E-5907F5E85918}"/>
              </a:ext>
            </a:extLst>
          </p:cNvPr>
          <p:cNvSpPr txBox="1"/>
          <p:nvPr/>
        </p:nvSpPr>
        <p:spPr>
          <a:xfrm>
            <a:off x="8880629" y="490163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RabbitMQ</a:t>
            </a:r>
          </a:p>
        </p:txBody>
      </p:sp>
      <p:pic>
        <p:nvPicPr>
          <p:cNvPr id="67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CE3CD3D8-9CC5-A6C5-0B21-8774149B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4287257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7D068772-3C24-4840-1183-0214EDD4B537}"/>
              </a:ext>
            </a:extLst>
          </p:cNvPr>
          <p:cNvSpPr/>
          <p:nvPr/>
        </p:nvSpPr>
        <p:spPr>
          <a:xfrm>
            <a:off x="3717397" y="3138088"/>
            <a:ext cx="1902690" cy="553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Backend App</a:t>
            </a:r>
          </a:p>
          <a:p>
            <a:r>
              <a:rPr lang="tr-TR" sz="1600" dirty="0"/>
              <a:t>API </a:t>
            </a:r>
            <a:r>
              <a:rPr lang="en-US" sz="1600" dirty="0"/>
              <a:t>Gateway</a:t>
            </a:r>
          </a:p>
        </p:txBody>
      </p:sp>
      <p:pic>
        <p:nvPicPr>
          <p:cNvPr id="69" name="Picture 6" descr="https://camo.githubusercontent.com/c2118a418c5805c899903bc34fcdf471c9edf0d5/687474703a2f2f74687265656d616d6d616c732e636f6d2f696d616765732f6f63656c6f745f6c6f676f2e706e67">
            <a:extLst>
              <a:ext uri="{FF2B5EF4-FFF2-40B4-BE49-F238E27FC236}">
                <a16:creationId xmlns:a16="http://schemas.microsoft.com/office/drawing/2014/main" id="{34A661D2-3D60-17CD-BC65-D878D968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89" y="3155075"/>
            <a:ext cx="438647" cy="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255BC1C-5D6F-6546-E45B-1AA15785FB4D}"/>
              </a:ext>
            </a:extLst>
          </p:cNvPr>
          <p:cNvSpPr/>
          <p:nvPr/>
        </p:nvSpPr>
        <p:spPr>
          <a:xfrm>
            <a:off x="5002194" y="5512269"/>
            <a:ext cx="2198612" cy="690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(Log Database)</a:t>
            </a:r>
          </a:p>
        </p:txBody>
      </p:sp>
      <p:pic>
        <p:nvPicPr>
          <p:cNvPr id="73" name="Picture 8" descr="Image result for elasticsearch logo">
            <a:extLst>
              <a:ext uri="{FF2B5EF4-FFF2-40B4-BE49-F238E27FC236}">
                <a16:creationId xmlns:a16="http://schemas.microsoft.com/office/drawing/2014/main" id="{1F3680A2-0DB2-3016-4F07-235AB47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93" y="5517091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3B5A60B9-D381-A434-CBD7-253D3FC31428}"/>
              </a:ext>
            </a:extLst>
          </p:cNvPr>
          <p:cNvSpPr/>
          <p:nvPr/>
        </p:nvSpPr>
        <p:spPr>
          <a:xfrm>
            <a:off x="7459229" y="5512269"/>
            <a:ext cx="2149424" cy="6907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(Data Visualization)</a:t>
            </a:r>
          </a:p>
        </p:txBody>
      </p:sp>
      <p:pic>
        <p:nvPicPr>
          <p:cNvPr id="75" name="Picture 10" descr="Image result for kibana logo">
            <a:extLst>
              <a:ext uri="{FF2B5EF4-FFF2-40B4-BE49-F238E27FC236}">
                <a16:creationId xmlns:a16="http://schemas.microsoft.com/office/drawing/2014/main" id="{93B8E39C-5877-8B46-51A8-9706D631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60" y="5465207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47C4678A-BC8A-89F9-5CCA-2E376A9717EE}"/>
              </a:ext>
            </a:extLst>
          </p:cNvPr>
          <p:cNvSpPr/>
          <p:nvPr/>
        </p:nvSpPr>
        <p:spPr>
          <a:xfrm>
            <a:off x="2569753" y="5512268"/>
            <a:ext cx="2174018" cy="69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(Distributed Cache)</a:t>
            </a:r>
          </a:p>
        </p:txBody>
      </p:sp>
      <p:pic>
        <p:nvPicPr>
          <p:cNvPr id="77" name="Picture 12" descr="Image result for redis logo">
            <a:extLst>
              <a:ext uri="{FF2B5EF4-FFF2-40B4-BE49-F238E27FC236}">
                <a16:creationId xmlns:a16="http://schemas.microsoft.com/office/drawing/2014/main" id="{86123CB2-EA3D-9CE8-FC1A-DC5F41F3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82" y="5574407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3F3886-F4C1-A038-AE4F-F8C2DE13176F}"/>
              </a:ext>
            </a:extLst>
          </p:cNvPr>
          <p:cNvCxnSpPr>
            <a:cxnSpLocks/>
          </p:cNvCxnSpPr>
          <p:nvPr/>
        </p:nvCxnSpPr>
        <p:spPr>
          <a:xfrm>
            <a:off x="8352176" y="3145160"/>
            <a:ext cx="553674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C1B75-7F89-A7BD-C700-754EB5EC570F}"/>
              </a:ext>
            </a:extLst>
          </p:cNvPr>
          <p:cNvCxnSpPr>
            <a:cxnSpLocks/>
            <a:stCxn id="56" idx="3"/>
            <a:endCxn id="63" idx="2"/>
          </p:cNvCxnSpPr>
          <p:nvPr/>
        </p:nvCxnSpPr>
        <p:spPr>
          <a:xfrm flipV="1">
            <a:off x="8352176" y="3962762"/>
            <a:ext cx="529749" cy="1143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A4F9FF5-98A2-B1F3-647D-9DC5A242529E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352178" y="4897188"/>
            <a:ext cx="526017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A7557B-408B-7B5E-E2CD-4E8B298B1DD2}"/>
              </a:ext>
            </a:extLst>
          </p:cNvPr>
          <p:cNvCxnSpPr>
            <a:stCxn id="68" idx="3"/>
            <a:endCxn id="57" idx="1"/>
          </p:cNvCxnSpPr>
          <p:nvPr/>
        </p:nvCxnSpPr>
        <p:spPr>
          <a:xfrm flipV="1">
            <a:off x="5620087" y="3028337"/>
            <a:ext cx="533477" cy="38658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946841-896E-0256-766C-CBEE526683E3}"/>
              </a:ext>
            </a:extLst>
          </p:cNvPr>
          <p:cNvCxnSpPr>
            <a:stCxn id="68" idx="3"/>
            <a:endCxn id="58" idx="1"/>
          </p:cNvCxnSpPr>
          <p:nvPr/>
        </p:nvCxnSpPr>
        <p:spPr>
          <a:xfrm>
            <a:off x="5620087" y="3414925"/>
            <a:ext cx="533477" cy="148226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555C9D-B57C-803E-AC3F-5450013ED6B7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5620087" y="3974195"/>
            <a:ext cx="533476" cy="57291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2C2C4BF-CF50-0AF7-67AE-699E1DB9E1A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20087" y="4547107"/>
            <a:ext cx="529747" cy="51616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6056DA-E5B9-28DF-2FB6-15FF2DDF4E14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3187646" y="3414925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646F2C8-73D9-3E16-C00E-B6289221912B}"/>
              </a:ext>
            </a:extLst>
          </p:cNvPr>
          <p:cNvCxnSpPr>
            <a:stCxn id="53" idx="3"/>
            <a:endCxn id="55" idx="1"/>
          </p:cNvCxnSpPr>
          <p:nvPr/>
        </p:nvCxnSpPr>
        <p:spPr>
          <a:xfrm flipV="1">
            <a:off x="3187646" y="4547107"/>
            <a:ext cx="529751" cy="3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ultiple users silhouette - Free people icons">
            <a:extLst>
              <a:ext uri="{FF2B5EF4-FFF2-40B4-BE49-F238E27FC236}">
                <a16:creationId xmlns:a16="http://schemas.microsoft.com/office/drawing/2014/main" id="{FDC4843E-5493-696B-7E6D-5D464F46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9" y="4298610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(computing) - Wikipedia">
            <a:extLst>
              <a:ext uri="{FF2B5EF4-FFF2-40B4-BE49-F238E27FC236}">
                <a16:creationId xmlns:a16="http://schemas.microsoft.com/office/drawing/2014/main" id="{56C38037-978E-1523-304B-7C90759E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5" y="3138088"/>
            <a:ext cx="643482" cy="6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4CD745-59CC-0470-1258-0789D0C08E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1162888" y="3418574"/>
            <a:ext cx="497962" cy="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96240-4086-1444-6F49-0323740BB048}"/>
              </a:ext>
            </a:extLst>
          </p:cNvPr>
          <p:cNvCxnSpPr>
            <a:cxnSpLocks/>
          </p:cNvCxnSpPr>
          <p:nvPr/>
        </p:nvCxnSpPr>
        <p:spPr>
          <a:xfrm>
            <a:off x="1236692" y="4595588"/>
            <a:ext cx="4241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uthentication icon PNG and SVG Vector Free Download">
            <a:extLst>
              <a:ext uri="{FF2B5EF4-FFF2-40B4-BE49-F238E27FC236}">
                <a16:creationId xmlns:a16="http://schemas.microsoft.com/office/drawing/2014/main" id="{4793F706-867C-2C5B-F8C9-6BDAB486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8" y="1866577"/>
            <a:ext cx="395308" cy="44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5" grpId="0"/>
      <p:bldP spid="68" grpId="0" animBg="1"/>
      <p:bldP spid="72" grpId="0" animBg="1"/>
      <p:bldP spid="74" grpId="0" animBg="1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36DA10C-99A7-DA8D-B3E9-53FC19E260BE}"/>
              </a:ext>
            </a:extLst>
          </p:cNvPr>
          <p:cNvSpPr/>
          <p:nvPr/>
        </p:nvSpPr>
        <p:spPr>
          <a:xfrm>
            <a:off x="7311118" y="1610192"/>
            <a:ext cx="2836630" cy="49385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0CE1E9-B6BD-7005-B620-1EDC0D728316}"/>
              </a:ext>
            </a:extLst>
          </p:cNvPr>
          <p:cNvSpPr/>
          <p:nvPr/>
        </p:nvSpPr>
        <p:spPr>
          <a:xfrm>
            <a:off x="838200" y="1610922"/>
            <a:ext cx="2951898" cy="493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run a single service locally?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0FA39-1E6D-A2EB-D3A2-92361A5E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60" y="2482241"/>
            <a:ext cx="2707578" cy="1792986"/>
          </a:xfrm>
          <a:prstGeom prst="rect">
            <a:avLst/>
          </a:prstGeom>
        </p:spPr>
      </p:pic>
      <p:pic>
        <p:nvPicPr>
          <p:cNvPr id="8" name="Picture 4" descr="Image result for sql server">
            <a:extLst>
              <a:ext uri="{FF2B5EF4-FFF2-40B4-BE49-F238E27FC236}">
                <a16:creationId xmlns:a16="http://schemas.microsoft.com/office/drawing/2014/main" id="{16E2F506-F280-6A01-7448-DE6CB6F4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382" y="5862991"/>
            <a:ext cx="640673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rabbitmq logo">
            <a:extLst>
              <a:ext uri="{FF2B5EF4-FFF2-40B4-BE49-F238E27FC236}">
                <a16:creationId xmlns:a16="http://schemas.microsoft.com/office/drawing/2014/main" id="{0E375C1B-63D8-3A19-0DB1-02BB9B4B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077" y="4933931"/>
            <a:ext cx="579284" cy="61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elasticsearch logo">
            <a:extLst>
              <a:ext uri="{FF2B5EF4-FFF2-40B4-BE49-F238E27FC236}">
                <a16:creationId xmlns:a16="http://schemas.microsoft.com/office/drawing/2014/main" id="{957D11BC-2593-67D9-64BB-0186ABD7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4877312"/>
            <a:ext cx="1708727" cy="45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kibana logo">
            <a:extLst>
              <a:ext uri="{FF2B5EF4-FFF2-40B4-BE49-F238E27FC236}">
                <a16:creationId xmlns:a16="http://schemas.microsoft.com/office/drawing/2014/main" id="{0F30A177-8AB7-1153-8666-33C9E5B64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974" y="5368678"/>
            <a:ext cx="1217127" cy="55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redis logo">
            <a:extLst>
              <a:ext uri="{FF2B5EF4-FFF2-40B4-BE49-F238E27FC236}">
                <a16:creationId xmlns:a16="http://schemas.microsoft.com/office/drawing/2014/main" id="{0C015E5A-90BE-4551-0DC6-CB920A3A8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6" y="6035190"/>
            <a:ext cx="1079501" cy="3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A27E7A-0C4B-26D9-E83C-6A4215C96A15}"/>
              </a:ext>
            </a:extLst>
          </p:cNvPr>
          <p:cNvSpPr/>
          <p:nvPr/>
        </p:nvSpPr>
        <p:spPr>
          <a:xfrm>
            <a:off x="7439382" y="2087610"/>
            <a:ext cx="2588534" cy="343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F874DF-6316-73F8-3F72-2C37EE9742B9}"/>
              </a:ext>
            </a:extLst>
          </p:cNvPr>
          <p:cNvSpPr/>
          <p:nvPr/>
        </p:nvSpPr>
        <p:spPr>
          <a:xfrm>
            <a:off x="7439382" y="2961746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Customer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9F1B91-5D0D-D6E8-AED8-DA8C7982A414}"/>
              </a:ext>
            </a:extLst>
          </p:cNvPr>
          <p:cNvSpPr/>
          <p:nvPr/>
        </p:nvSpPr>
        <p:spPr>
          <a:xfrm>
            <a:off x="7439382" y="2524678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Product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5365A-0A2B-7109-062E-DDA5D4BC0B24}"/>
              </a:ext>
            </a:extLst>
          </p:cNvPr>
          <p:cNvSpPr txBox="1"/>
          <p:nvPr/>
        </p:nvSpPr>
        <p:spPr>
          <a:xfrm>
            <a:off x="838200" y="1638000"/>
            <a:ext cx="295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LOCAL DEVELOPER MACHINE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6E9ED-E185-E824-74E6-551C00AEC7F2}"/>
              </a:ext>
            </a:extLst>
          </p:cNvPr>
          <p:cNvSpPr txBox="1"/>
          <p:nvPr/>
        </p:nvSpPr>
        <p:spPr>
          <a:xfrm>
            <a:off x="7414728" y="1627658"/>
            <a:ext cx="25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DEPENDENCIES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3C699D-58F0-88EA-6EFC-A565370D8D35}"/>
              </a:ext>
            </a:extLst>
          </p:cNvPr>
          <p:cNvCxnSpPr>
            <a:stCxn id="7" idx="2"/>
          </p:cNvCxnSpPr>
          <p:nvPr/>
        </p:nvCxnSpPr>
        <p:spPr>
          <a:xfrm>
            <a:off x="2314149" y="4275227"/>
            <a:ext cx="0" cy="540572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9EB6BE-206A-4CBF-C6B0-3B2BDA38052C}"/>
              </a:ext>
            </a:extLst>
          </p:cNvPr>
          <p:cNvSpPr txBox="1"/>
          <p:nvPr/>
        </p:nvSpPr>
        <p:spPr>
          <a:xfrm>
            <a:off x="2379210" y="4346398"/>
            <a:ext cx="122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Run locally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C5DB98-3CC0-75FC-B1D2-832671CFFEA3}"/>
              </a:ext>
            </a:extLst>
          </p:cNvPr>
          <p:cNvSpPr/>
          <p:nvPr/>
        </p:nvSpPr>
        <p:spPr>
          <a:xfrm>
            <a:off x="7439382" y="3835882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Identity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D44C74-A394-3332-9FDB-056059AE25A5}"/>
              </a:ext>
            </a:extLst>
          </p:cNvPr>
          <p:cNvSpPr/>
          <p:nvPr/>
        </p:nvSpPr>
        <p:spPr>
          <a:xfrm>
            <a:off x="7439382" y="3398814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Saas </a:t>
            </a:r>
            <a:r>
              <a:rPr lang="en-US" sz="1400" dirty="0">
                <a:solidFill>
                  <a:schemeClr val="tx1"/>
                </a:solidFill>
              </a:rPr>
              <a:t>Microservice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B41EF-0FB0-422E-7E61-9996E97963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357" y="4812699"/>
            <a:ext cx="2707575" cy="15682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13872B-F2D9-7522-D6DC-D3AEEAD19396}"/>
              </a:ext>
            </a:extLst>
          </p:cNvPr>
          <p:cNvSpPr txBox="1"/>
          <p:nvPr/>
        </p:nvSpPr>
        <p:spPr>
          <a:xfrm>
            <a:off x="978151" y="1996990"/>
            <a:ext cx="267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FFFF00"/>
                </a:solidFill>
              </a:rPr>
              <a:t>ORDERING 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B4E4C8-8AC8-1EA7-07E1-F96AE5C919BF}"/>
              </a:ext>
            </a:extLst>
          </p:cNvPr>
          <p:cNvSpPr/>
          <p:nvPr/>
        </p:nvSpPr>
        <p:spPr>
          <a:xfrm>
            <a:off x="7440874" y="4268623"/>
            <a:ext cx="2588534" cy="343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i="1" dirty="0">
                <a:solidFill>
                  <a:schemeClr val="tx1"/>
                </a:solidFill>
              </a:rPr>
              <a:t>...other services...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AF21B91-921D-5535-0667-6CA3C16ADD86}"/>
              </a:ext>
            </a:extLst>
          </p:cNvPr>
          <p:cNvSpPr/>
          <p:nvPr/>
        </p:nvSpPr>
        <p:spPr>
          <a:xfrm>
            <a:off x="3799525" y="1655961"/>
            <a:ext cx="3502166" cy="385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36456CB-B5F9-00B4-CC25-F2138D3D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496" y="2458655"/>
            <a:ext cx="3088223" cy="232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make all these running </a:t>
            </a:r>
            <a:r>
              <a:rPr lang="tr-TR" sz="32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easily</a:t>
            </a:r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...?</a:t>
            </a:r>
            <a:endParaRPr lang="en-US" sz="32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80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3" grpId="0" animBg="1"/>
      <p:bldP spid="15" grpId="0" animBg="1"/>
      <p:bldP spid="16" grpId="0" animBg="1"/>
      <p:bldP spid="17" grpId="0"/>
      <p:bldP spid="18" grpId="0"/>
      <p:bldP spid="21" grpId="0"/>
      <p:bldP spid="3" grpId="0" animBg="1"/>
      <p:bldP spid="4" grpId="0" animBg="1"/>
      <p:bldP spid="14" grpId="0"/>
      <p:bldP spid="19" grpId="0" animBg="1"/>
      <p:bldP spid="25" grpId="0" animBg="1"/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Project Tye</a:t>
            </a:r>
            <a:br>
              <a:rPr lang="tr-TR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https://github.com/dotnet/tye</a:t>
            </a:r>
            <a:r>
              <a:rPr lang="tr-TR" sz="2800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«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 a tool that makes developing, testing, and deploying microservices and distributed applications easier.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»</a:t>
            </a:r>
          </a:p>
          <a:p>
            <a:pPr marL="0" indent="0">
              <a:buNone/>
            </a:pPr>
            <a:r>
              <a:rPr lang="tr-TR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Tye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Simplify microservices development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by making it easy to: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Run many services </a:t>
            </a:r>
            <a:r>
              <a:rPr lang="en-US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one command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Use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dependencies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in containers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Discover addresses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of other services using simple conventions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Deploy 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.NET applications </a:t>
            </a:r>
            <a:r>
              <a:rPr lang="en-US" sz="2400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to Kubernetes</a:t>
            </a:r>
            <a:r>
              <a:rPr lang="en-US" sz="2400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Automatically </a:t>
            </a: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containerizing .NET applications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Generating Kubernetes manifests </a:t>
            </a:r>
            <a:r>
              <a:rPr lang="en-US" b="0" i="0" dirty="0">
                <a:solidFill>
                  <a:srgbClr val="292D33"/>
                </a:solidFill>
                <a:effectLst/>
                <a:latin typeface="Euclid Circular B" panose="020B0504000000000000"/>
              </a:rPr>
              <a:t>with minimal knowledge or configuration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4122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133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373</Words>
  <Application>Microsoft Office PowerPoint</Application>
  <PresentationFormat>Widescreen</PresentationFormat>
  <Paragraphs>108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Euclid Circular B</vt:lpstr>
      <vt:lpstr>Office Theme</vt:lpstr>
      <vt:lpstr>KUBERNETES INTEGRATED MICROSERVICE DEVELOPMENT WITH ABP STUDIO</vt:lpstr>
      <vt:lpstr>About Me: Halil İbrahim Kalkan</vt:lpstr>
      <vt:lpstr>Agenda</vt:lpstr>
      <vt:lpstr>DIFFICULTIES OF A MICROSERVICE DEVELOPMENT ENVIRONMENT</vt:lpstr>
      <vt:lpstr>A Typical Microservice Solution</vt:lpstr>
      <vt:lpstr>How to run a single service locally?</vt:lpstr>
      <vt:lpstr>The Project Tye https://github.com/dotnet/tye 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30</cp:revision>
  <dcterms:created xsi:type="dcterms:W3CDTF">2022-02-27T10:42:11Z</dcterms:created>
  <dcterms:modified xsi:type="dcterms:W3CDTF">2023-04-29T12:46:24Z</dcterms:modified>
</cp:coreProperties>
</file>