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microservice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161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Sides: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010649" y="3180189"/>
            <a:ext cx="2844745" cy="1015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Hybrid!</a:t>
            </a:r>
            <a:endParaRPr lang="tr-TR" sz="6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1E869-6A2D-A174-6347-398DF75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1725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51AA6-437B-FF31-56D8-B7F105C1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94" y="1690688"/>
            <a:ext cx="23622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F166A-3AFE-9B46-8436-435670595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97" y="1690688"/>
            <a:ext cx="2343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567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52</cp:revision>
  <dcterms:created xsi:type="dcterms:W3CDTF">2022-02-27T10:42:11Z</dcterms:created>
  <dcterms:modified xsi:type="dcterms:W3CDTF">2023-01-15T14:35:18Z</dcterms:modified>
</cp:coreProperties>
</file>