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73" r:id="rId7"/>
    <p:sldId id="271" r:id="rId8"/>
    <p:sldId id="274" r:id="rId9"/>
    <p:sldId id="269" r:id="rId10"/>
    <p:sldId id="270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970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4741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 based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395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Questions?</vt:lpstr>
      <vt:lpstr>Authorization</vt:lpstr>
      <vt:lpstr>PowerPoint Presentation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51</cp:revision>
  <dcterms:created xsi:type="dcterms:W3CDTF">2022-02-27T10:42:11Z</dcterms:created>
  <dcterms:modified xsi:type="dcterms:W3CDTF">2022-09-25T10:23:21Z</dcterms:modified>
</cp:coreProperties>
</file>