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1" r:id="rId7"/>
    <p:sldId id="260" r:id="rId8"/>
    <p:sldId id="266" r:id="rId9"/>
    <p:sldId id="261" r:id="rId10"/>
    <p:sldId id="264" r:id="rId11"/>
    <p:sldId id="263" r:id="rId12"/>
    <p:sldId id="274" r:id="rId13"/>
    <p:sldId id="267" r:id="rId14"/>
    <p:sldId id="268" r:id="rId15"/>
    <p:sldId id="265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Functionalities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to backend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Login / Logout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(authorization code flow)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w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elcome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(home)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screen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password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profile picture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(camera, gallery, etc)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UI Theme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(light / dark)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witch language</a:t>
            </a:r>
          </a:p>
        </p:txBody>
      </p:sp>
    </p:spTree>
    <p:extLst>
      <p:ext uri="{BB962C8B-B14F-4D97-AF65-F5344CB8AC3E}">
        <p14:creationId xmlns:p14="http://schemas.microsoft.com/office/powerpoint/2010/main" val="11118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</a:p>
          <a:p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513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Agenda</vt:lpstr>
      <vt:lpstr>Last &amp;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  <vt:lpstr>Pre-Built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52</cp:revision>
  <dcterms:created xsi:type="dcterms:W3CDTF">2022-02-27T10:42:11Z</dcterms:created>
  <dcterms:modified xsi:type="dcterms:W3CDTF">2023-07-27T11:22:20Z</dcterms:modified>
</cp:coreProperties>
</file>