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EFFICIENTLY DEVELOP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IN KUBERNETES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Euclid Circular B</vt:lpstr>
      <vt:lpstr>Office Theme</vt:lpstr>
      <vt:lpstr>EFFICIENTLY DEVELOP MICROSERVICES IN KUBERNETES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8</cp:revision>
  <dcterms:created xsi:type="dcterms:W3CDTF">2022-02-27T10:42:11Z</dcterms:created>
  <dcterms:modified xsi:type="dcterms:W3CDTF">2023-04-18T22:09:20Z</dcterms:modified>
</cp:coreProperties>
</file>